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Suez One"/>
      <p:regular r:id="rId26"/>
    </p:embeddedFont>
    <p:embeddedFont>
      <p:font typeface="Raleway Black"/>
      <p:bold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gUgUTiUyKK6eXrNfG2lLNs59Oj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400517-B22D-46B9-9616-DD95676D0653}">
  <a:tblStyle styleId="{73400517-B22D-46B9-9616-DD95676D065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DEDE7"/>
          </a:solidFill>
        </a:fill>
      </a:tcStyle>
    </a:wholeTbl>
    <a:band1H>
      <a:tcTxStyle/>
      <a:tcStyle>
        <a:fill>
          <a:solidFill>
            <a:srgbClr val="FBD9CC"/>
          </a:solidFill>
        </a:fill>
      </a:tcStyle>
    </a:band1H>
    <a:band2H>
      <a:tcTxStyle/>
    </a:band2H>
    <a:band1V>
      <a:tcTxStyle/>
      <a:tcStyle>
        <a:fill>
          <a:solidFill>
            <a:srgbClr val="FBD9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uezOn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RalewayBlack-boldItalic.fntdata"/><Relationship Id="rId27" Type="http://schemas.openxmlformats.org/officeDocument/2006/relationships/font" Target="fonts/Raleway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858148c71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858148c71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858148c71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858148c71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58148c71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858148c71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858b74f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858b74f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858148c71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3858148c7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5"/>
          <p:cNvSpPr/>
          <p:nvPr/>
        </p:nvSpPr>
        <p:spPr>
          <a:xfrm>
            <a:off x="0" y="3616325"/>
            <a:ext cx="9144000" cy="15273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4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5"/>
          <p:cNvSpPr txBox="1"/>
          <p:nvPr>
            <p:ph type="ctrTitle"/>
          </p:nvPr>
        </p:nvSpPr>
        <p:spPr>
          <a:xfrm flipH="1">
            <a:off x="4204950" y="735413"/>
            <a:ext cx="42213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45"/>
          <p:cNvSpPr txBox="1"/>
          <p:nvPr>
            <p:ph idx="1" type="subTitle"/>
          </p:nvPr>
        </p:nvSpPr>
        <p:spPr>
          <a:xfrm flipH="1">
            <a:off x="5463761" y="3615488"/>
            <a:ext cx="2962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6"/>
          <p:cNvSpPr txBox="1"/>
          <p:nvPr>
            <p:ph type="title"/>
          </p:nvPr>
        </p:nvSpPr>
        <p:spPr>
          <a:xfrm>
            <a:off x="717700" y="541025"/>
            <a:ext cx="3252000" cy="20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7"/>
          <p:cNvSpPr txBox="1"/>
          <p:nvPr>
            <p:ph hasCustomPrompt="1" type="title"/>
          </p:nvPr>
        </p:nvSpPr>
        <p:spPr>
          <a:xfrm>
            <a:off x="1312250" y="1500600"/>
            <a:ext cx="65196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57"/>
          <p:cNvSpPr txBox="1"/>
          <p:nvPr>
            <p:ph idx="1" type="subTitle"/>
          </p:nvPr>
        </p:nvSpPr>
        <p:spPr>
          <a:xfrm>
            <a:off x="1312150" y="3108900"/>
            <a:ext cx="6519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57"/>
          <p:cNvSpPr/>
          <p:nvPr/>
        </p:nvSpPr>
        <p:spPr>
          <a:xfrm flipH="1" rot="303394">
            <a:off x="6623611" y="4442742"/>
            <a:ext cx="1789810" cy="1289848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7"/>
          <p:cNvSpPr/>
          <p:nvPr/>
        </p:nvSpPr>
        <p:spPr>
          <a:xfrm flipH="1" rot="1066191">
            <a:off x="-784861" y="1719718"/>
            <a:ext cx="914882" cy="6593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7"/>
          <p:cNvSpPr/>
          <p:nvPr/>
        </p:nvSpPr>
        <p:spPr>
          <a:xfrm flipH="1">
            <a:off x="597517" y="-710218"/>
            <a:ext cx="1856097" cy="135160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7"/>
          <p:cNvSpPr/>
          <p:nvPr/>
        </p:nvSpPr>
        <p:spPr>
          <a:xfrm flipH="1">
            <a:off x="1051415" y="-811265"/>
            <a:ext cx="1789772" cy="12898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7"/>
          <p:cNvSpPr/>
          <p:nvPr/>
        </p:nvSpPr>
        <p:spPr>
          <a:xfrm flipH="1">
            <a:off x="2651248" y="-435492"/>
            <a:ext cx="912484" cy="747484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7"/>
          <p:cNvSpPr/>
          <p:nvPr/>
        </p:nvSpPr>
        <p:spPr>
          <a:xfrm flipH="1" rot="1639471">
            <a:off x="2492976" y="-777262"/>
            <a:ext cx="1789757" cy="128981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7"/>
          <p:cNvSpPr/>
          <p:nvPr/>
        </p:nvSpPr>
        <p:spPr>
          <a:xfrm flipH="1" rot="1639471">
            <a:off x="3298959" y="-134452"/>
            <a:ext cx="912477" cy="747478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7"/>
          <p:cNvSpPr/>
          <p:nvPr/>
        </p:nvSpPr>
        <p:spPr>
          <a:xfrm flipH="1" rot="1066182">
            <a:off x="8034365" y="3774110"/>
            <a:ext cx="1764354" cy="1603083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7"/>
          <p:cNvSpPr/>
          <p:nvPr/>
        </p:nvSpPr>
        <p:spPr>
          <a:xfrm flipH="1" rot="1639471">
            <a:off x="8225934" y="4278773"/>
            <a:ext cx="912477" cy="747478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6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6"/>
          <p:cNvSpPr txBox="1"/>
          <p:nvPr>
            <p:ph type="title"/>
          </p:nvPr>
        </p:nvSpPr>
        <p:spPr>
          <a:xfrm>
            <a:off x="717700" y="52697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7"/>
          <p:cNvSpPr txBox="1"/>
          <p:nvPr>
            <p:ph idx="1" type="body"/>
          </p:nvPr>
        </p:nvSpPr>
        <p:spPr>
          <a:xfrm>
            <a:off x="717700" y="1152475"/>
            <a:ext cx="7708500" cy="3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○"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0607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  <p:sp>
        <p:nvSpPr>
          <p:cNvPr id="18" name="Google Shape;18;p47"/>
          <p:cNvSpPr txBox="1"/>
          <p:nvPr>
            <p:ph type="title"/>
          </p:nvPr>
        </p:nvSpPr>
        <p:spPr>
          <a:xfrm>
            <a:off x="717700" y="526975"/>
            <a:ext cx="7708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47"/>
          <p:cNvSpPr/>
          <p:nvPr/>
        </p:nvSpPr>
        <p:spPr>
          <a:xfrm>
            <a:off x="7513710" y="-302455"/>
            <a:ext cx="912484" cy="747484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7"/>
          <p:cNvSpPr/>
          <p:nvPr/>
        </p:nvSpPr>
        <p:spPr>
          <a:xfrm>
            <a:off x="8157246" y="-192859"/>
            <a:ext cx="1764340" cy="1603070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7"/>
          <p:cNvSpPr/>
          <p:nvPr/>
        </p:nvSpPr>
        <p:spPr>
          <a:xfrm>
            <a:off x="8009906" y="-353177"/>
            <a:ext cx="1789772" cy="12898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7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50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0"/>
          <p:cNvSpPr txBox="1"/>
          <p:nvPr>
            <p:ph type="title"/>
          </p:nvPr>
        </p:nvSpPr>
        <p:spPr>
          <a:xfrm>
            <a:off x="717698" y="3108400"/>
            <a:ext cx="5184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0"/>
          <p:cNvSpPr txBox="1"/>
          <p:nvPr>
            <p:ph idx="1" type="subTitle"/>
          </p:nvPr>
        </p:nvSpPr>
        <p:spPr>
          <a:xfrm>
            <a:off x="717698" y="3810725"/>
            <a:ext cx="518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0"/>
          <p:cNvSpPr txBox="1"/>
          <p:nvPr>
            <p:ph idx="2" type="title"/>
          </p:nvPr>
        </p:nvSpPr>
        <p:spPr>
          <a:xfrm>
            <a:off x="717700" y="1653875"/>
            <a:ext cx="19494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9" name="Google Shape;29;p50"/>
          <p:cNvSpPr/>
          <p:nvPr/>
        </p:nvSpPr>
        <p:spPr>
          <a:xfrm rot="-1066182">
            <a:off x="7561604" y="-638308"/>
            <a:ext cx="1856112" cy="135161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/>
          <p:nvPr/>
        </p:nvSpPr>
        <p:spPr>
          <a:xfrm rot="-1066182">
            <a:off x="8770804" y="-512718"/>
            <a:ext cx="2262613" cy="2117076"/>
          </a:xfrm>
          <a:custGeom>
            <a:rect b="b" l="l" r="r" t="t"/>
            <a:pathLst>
              <a:path extrusionOk="0" h="31217" w="33363">
                <a:moveTo>
                  <a:pt x="18508" y="1"/>
                </a:moveTo>
                <a:cubicBezTo>
                  <a:pt x="16763" y="1"/>
                  <a:pt x="15546" y="1341"/>
                  <a:pt x="15455" y="1391"/>
                </a:cubicBezTo>
                <a:cubicBezTo>
                  <a:pt x="15439" y="1395"/>
                  <a:pt x="15420" y="1397"/>
                  <a:pt x="15397" y="1397"/>
                </a:cubicBezTo>
                <a:cubicBezTo>
                  <a:pt x="15036" y="1397"/>
                  <a:pt x="13864" y="970"/>
                  <a:pt x="12722" y="970"/>
                </a:cubicBezTo>
                <a:cubicBezTo>
                  <a:pt x="12279" y="970"/>
                  <a:pt x="11840" y="1034"/>
                  <a:pt x="11455" y="1213"/>
                </a:cubicBezTo>
                <a:cubicBezTo>
                  <a:pt x="10157" y="1784"/>
                  <a:pt x="11157" y="3034"/>
                  <a:pt x="11193" y="3749"/>
                </a:cubicBezTo>
                <a:cubicBezTo>
                  <a:pt x="11038" y="3856"/>
                  <a:pt x="9312" y="5023"/>
                  <a:pt x="9169" y="5118"/>
                </a:cubicBezTo>
                <a:cubicBezTo>
                  <a:pt x="9045" y="5000"/>
                  <a:pt x="8931" y="4948"/>
                  <a:pt x="8823" y="4948"/>
                </a:cubicBezTo>
                <a:cubicBezTo>
                  <a:pt x="8057" y="4948"/>
                  <a:pt x="7621" y="7609"/>
                  <a:pt x="6609" y="8559"/>
                </a:cubicBezTo>
                <a:cubicBezTo>
                  <a:pt x="6323" y="8642"/>
                  <a:pt x="6037" y="8749"/>
                  <a:pt x="5752" y="8880"/>
                </a:cubicBezTo>
                <a:cubicBezTo>
                  <a:pt x="4656" y="9404"/>
                  <a:pt x="6037" y="10345"/>
                  <a:pt x="6026" y="10928"/>
                </a:cubicBezTo>
                <a:cubicBezTo>
                  <a:pt x="5692" y="11023"/>
                  <a:pt x="5359" y="11166"/>
                  <a:pt x="5025" y="11309"/>
                </a:cubicBezTo>
                <a:cubicBezTo>
                  <a:pt x="3251" y="12178"/>
                  <a:pt x="2644" y="10869"/>
                  <a:pt x="2561" y="13286"/>
                </a:cubicBezTo>
                <a:cubicBezTo>
                  <a:pt x="2775" y="13512"/>
                  <a:pt x="2061" y="15333"/>
                  <a:pt x="2477" y="15393"/>
                </a:cubicBezTo>
                <a:cubicBezTo>
                  <a:pt x="2418" y="15464"/>
                  <a:pt x="2358" y="15560"/>
                  <a:pt x="2299" y="15631"/>
                </a:cubicBezTo>
                <a:cubicBezTo>
                  <a:pt x="1" y="16655"/>
                  <a:pt x="680" y="17286"/>
                  <a:pt x="1942" y="17727"/>
                </a:cubicBezTo>
                <a:cubicBezTo>
                  <a:pt x="1823" y="18060"/>
                  <a:pt x="1870" y="18334"/>
                  <a:pt x="2085" y="18560"/>
                </a:cubicBezTo>
                <a:cubicBezTo>
                  <a:pt x="2323" y="18792"/>
                  <a:pt x="2733" y="18905"/>
                  <a:pt x="3234" y="18905"/>
                </a:cubicBezTo>
                <a:cubicBezTo>
                  <a:pt x="3734" y="18905"/>
                  <a:pt x="4323" y="18792"/>
                  <a:pt x="4918" y="18572"/>
                </a:cubicBezTo>
                <a:lnTo>
                  <a:pt x="4918" y="18572"/>
                </a:lnTo>
                <a:cubicBezTo>
                  <a:pt x="6621" y="19376"/>
                  <a:pt x="2218" y="21049"/>
                  <a:pt x="5386" y="21049"/>
                </a:cubicBezTo>
                <a:cubicBezTo>
                  <a:pt x="5408" y="21049"/>
                  <a:pt x="5431" y="21049"/>
                  <a:pt x="5454" y="21048"/>
                </a:cubicBezTo>
                <a:lnTo>
                  <a:pt x="5454" y="21048"/>
                </a:lnTo>
                <a:cubicBezTo>
                  <a:pt x="4775" y="22108"/>
                  <a:pt x="5490" y="22501"/>
                  <a:pt x="7585" y="22822"/>
                </a:cubicBezTo>
                <a:cubicBezTo>
                  <a:pt x="7407" y="23239"/>
                  <a:pt x="7419" y="23608"/>
                  <a:pt x="7692" y="23858"/>
                </a:cubicBezTo>
                <a:cubicBezTo>
                  <a:pt x="8191" y="24347"/>
                  <a:pt x="9124" y="25648"/>
                  <a:pt x="10273" y="25648"/>
                </a:cubicBezTo>
                <a:cubicBezTo>
                  <a:pt x="10522" y="25648"/>
                  <a:pt x="10782" y="25586"/>
                  <a:pt x="11050" y="25442"/>
                </a:cubicBezTo>
                <a:lnTo>
                  <a:pt x="11050" y="25442"/>
                </a:lnTo>
                <a:cubicBezTo>
                  <a:pt x="10556" y="26348"/>
                  <a:pt x="11765" y="27145"/>
                  <a:pt x="13046" y="27145"/>
                </a:cubicBezTo>
                <a:cubicBezTo>
                  <a:pt x="13617" y="27145"/>
                  <a:pt x="14202" y="26987"/>
                  <a:pt x="14658" y="26609"/>
                </a:cubicBezTo>
                <a:lnTo>
                  <a:pt x="14658" y="26609"/>
                </a:lnTo>
                <a:cubicBezTo>
                  <a:pt x="14360" y="27002"/>
                  <a:pt x="14408" y="27204"/>
                  <a:pt x="14658" y="27359"/>
                </a:cubicBezTo>
                <a:cubicBezTo>
                  <a:pt x="14467" y="27823"/>
                  <a:pt x="15384" y="27823"/>
                  <a:pt x="15658" y="28097"/>
                </a:cubicBezTo>
                <a:cubicBezTo>
                  <a:pt x="16026" y="28474"/>
                  <a:pt x="16932" y="28923"/>
                  <a:pt x="17888" y="28923"/>
                </a:cubicBezTo>
                <a:cubicBezTo>
                  <a:pt x="18229" y="28923"/>
                  <a:pt x="18576" y="28866"/>
                  <a:pt x="18908" y="28728"/>
                </a:cubicBezTo>
                <a:lnTo>
                  <a:pt x="18908" y="28728"/>
                </a:lnTo>
                <a:cubicBezTo>
                  <a:pt x="18837" y="29026"/>
                  <a:pt x="18872" y="29288"/>
                  <a:pt x="19051" y="29466"/>
                </a:cubicBezTo>
                <a:cubicBezTo>
                  <a:pt x="19171" y="29592"/>
                  <a:pt x="19657" y="29630"/>
                  <a:pt x="20143" y="29630"/>
                </a:cubicBezTo>
                <a:cubicBezTo>
                  <a:pt x="20527" y="29630"/>
                  <a:pt x="20911" y="29606"/>
                  <a:pt x="21111" y="29585"/>
                </a:cubicBezTo>
                <a:cubicBezTo>
                  <a:pt x="21424" y="29806"/>
                  <a:pt x="21678" y="29837"/>
                  <a:pt x="21967" y="29837"/>
                </a:cubicBezTo>
                <a:cubicBezTo>
                  <a:pt x="22079" y="29837"/>
                  <a:pt x="22197" y="29832"/>
                  <a:pt x="22325" y="29832"/>
                </a:cubicBezTo>
                <a:cubicBezTo>
                  <a:pt x="22543" y="29832"/>
                  <a:pt x="22792" y="29846"/>
                  <a:pt x="23099" y="29919"/>
                </a:cubicBezTo>
                <a:cubicBezTo>
                  <a:pt x="22944" y="30871"/>
                  <a:pt x="25802" y="30514"/>
                  <a:pt x="27219" y="31216"/>
                </a:cubicBezTo>
                <a:lnTo>
                  <a:pt x="29267" y="29919"/>
                </a:lnTo>
                <a:cubicBezTo>
                  <a:pt x="29267" y="29919"/>
                  <a:pt x="30302" y="27537"/>
                  <a:pt x="29969" y="27168"/>
                </a:cubicBezTo>
                <a:cubicBezTo>
                  <a:pt x="29648" y="26787"/>
                  <a:pt x="30398" y="26061"/>
                  <a:pt x="31386" y="24561"/>
                </a:cubicBezTo>
                <a:cubicBezTo>
                  <a:pt x="31910" y="23775"/>
                  <a:pt x="32041" y="22942"/>
                  <a:pt x="31886" y="22501"/>
                </a:cubicBezTo>
                <a:cubicBezTo>
                  <a:pt x="32315" y="21941"/>
                  <a:pt x="33017" y="20656"/>
                  <a:pt x="32743" y="20322"/>
                </a:cubicBezTo>
                <a:cubicBezTo>
                  <a:pt x="32576" y="20120"/>
                  <a:pt x="31814" y="19453"/>
                  <a:pt x="31469" y="19441"/>
                </a:cubicBezTo>
                <a:cubicBezTo>
                  <a:pt x="31517" y="19405"/>
                  <a:pt x="31564" y="19382"/>
                  <a:pt x="31600" y="19370"/>
                </a:cubicBezTo>
                <a:cubicBezTo>
                  <a:pt x="32779" y="18608"/>
                  <a:pt x="33362" y="17536"/>
                  <a:pt x="32934" y="16965"/>
                </a:cubicBezTo>
                <a:lnTo>
                  <a:pt x="32910" y="16953"/>
                </a:lnTo>
                <a:cubicBezTo>
                  <a:pt x="32874" y="16750"/>
                  <a:pt x="32767" y="16476"/>
                  <a:pt x="32600" y="16155"/>
                </a:cubicBezTo>
                <a:cubicBezTo>
                  <a:pt x="32160" y="15274"/>
                  <a:pt x="32410" y="14929"/>
                  <a:pt x="32529" y="14464"/>
                </a:cubicBezTo>
                <a:cubicBezTo>
                  <a:pt x="32993" y="13905"/>
                  <a:pt x="33148" y="13321"/>
                  <a:pt x="32874" y="12952"/>
                </a:cubicBezTo>
                <a:cubicBezTo>
                  <a:pt x="32707" y="12726"/>
                  <a:pt x="32398" y="12607"/>
                  <a:pt x="32017" y="12583"/>
                </a:cubicBezTo>
                <a:lnTo>
                  <a:pt x="31981" y="12488"/>
                </a:lnTo>
                <a:cubicBezTo>
                  <a:pt x="32612" y="11869"/>
                  <a:pt x="32874" y="11166"/>
                  <a:pt x="32529" y="10714"/>
                </a:cubicBezTo>
                <a:cubicBezTo>
                  <a:pt x="32325" y="10446"/>
                  <a:pt x="31945" y="10316"/>
                  <a:pt x="31477" y="10316"/>
                </a:cubicBezTo>
                <a:cubicBezTo>
                  <a:pt x="31154" y="10316"/>
                  <a:pt x="30789" y="10378"/>
                  <a:pt x="30410" y="10500"/>
                </a:cubicBezTo>
                <a:cubicBezTo>
                  <a:pt x="30398" y="10464"/>
                  <a:pt x="30386" y="10440"/>
                  <a:pt x="30386" y="10392"/>
                </a:cubicBezTo>
                <a:cubicBezTo>
                  <a:pt x="30386" y="10392"/>
                  <a:pt x="30398" y="10392"/>
                  <a:pt x="30398" y="10380"/>
                </a:cubicBezTo>
                <a:cubicBezTo>
                  <a:pt x="31600" y="9678"/>
                  <a:pt x="32219" y="8630"/>
                  <a:pt x="31755" y="8011"/>
                </a:cubicBezTo>
                <a:cubicBezTo>
                  <a:pt x="31538" y="7720"/>
                  <a:pt x="31124" y="7578"/>
                  <a:pt x="30613" y="7578"/>
                </a:cubicBezTo>
                <a:cubicBezTo>
                  <a:pt x="30311" y="7578"/>
                  <a:pt x="29974" y="7628"/>
                  <a:pt x="29624" y="7725"/>
                </a:cubicBezTo>
                <a:cubicBezTo>
                  <a:pt x="29564" y="7654"/>
                  <a:pt x="29493" y="7582"/>
                  <a:pt x="29398" y="7523"/>
                </a:cubicBezTo>
                <a:cubicBezTo>
                  <a:pt x="29314" y="7463"/>
                  <a:pt x="29207" y="7380"/>
                  <a:pt x="29124" y="7297"/>
                </a:cubicBezTo>
                <a:cubicBezTo>
                  <a:pt x="29505" y="6785"/>
                  <a:pt x="29624" y="6249"/>
                  <a:pt x="29338" y="5880"/>
                </a:cubicBezTo>
                <a:cubicBezTo>
                  <a:pt x="29111" y="5565"/>
                  <a:pt x="28653" y="5418"/>
                  <a:pt x="28096" y="5418"/>
                </a:cubicBezTo>
                <a:cubicBezTo>
                  <a:pt x="27894" y="5418"/>
                  <a:pt x="27679" y="5437"/>
                  <a:pt x="27457" y="5475"/>
                </a:cubicBezTo>
                <a:cubicBezTo>
                  <a:pt x="27135" y="5094"/>
                  <a:pt x="26861" y="4725"/>
                  <a:pt x="26635" y="4404"/>
                </a:cubicBezTo>
                <a:cubicBezTo>
                  <a:pt x="26261" y="3923"/>
                  <a:pt x="25104" y="2218"/>
                  <a:pt x="23979" y="2218"/>
                </a:cubicBezTo>
                <a:cubicBezTo>
                  <a:pt x="23532" y="2218"/>
                  <a:pt x="23090" y="2488"/>
                  <a:pt x="22704" y="3212"/>
                </a:cubicBezTo>
                <a:lnTo>
                  <a:pt x="22704" y="3212"/>
                </a:lnTo>
                <a:cubicBezTo>
                  <a:pt x="22763" y="1806"/>
                  <a:pt x="21092" y="518"/>
                  <a:pt x="19480" y="141"/>
                </a:cubicBezTo>
                <a:cubicBezTo>
                  <a:pt x="19141" y="43"/>
                  <a:pt x="18816" y="1"/>
                  <a:pt x="18508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0"/>
          <p:cNvSpPr/>
          <p:nvPr/>
        </p:nvSpPr>
        <p:spPr>
          <a:xfrm rot="-1066182">
            <a:off x="8710729" y="-420709"/>
            <a:ext cx="1578872" cy="1500610"/>
          </a:xfrm>
          <a:custGeom>
            <a:rect b="b" l="l" r="r" t="t"/>
            <a:pathLst>
              <a:path extrusionOk="0" h="22127" w="23281">
                <a:moveTo>
                  <a:pt x="12292" y="0"/>
                </a:moveTo>
                <a:cubicBezTo>
                  <a:pt x="11611" y="0"/>
                  <a:pt x="10678" y="606"/>
                  <a:pt x="9716" y="1096"/>
                </a:cubicBezTo>
                <a:cubicBezTo>
                  <a:pt x="9656" y="977"/>
                  <a:pt x="9585" y="870"/>
                  <a:pt x="9477" y="798"/>
                </a:cubicBezTo>
                <a:cubicBezTo>
                  <a:pt x="9300" y="663"/>
                  <a:pt x="9081" y="599"/>
                  <a:pt x="8843" y="599"/>
                </a:cubicBezTo>
                <a:cubicBezTo>
                  <a:pt x="8281" y="599"/>
                  <a:pt x="7609" y="954"/>
                  <a:pt x="7108" y="1572"/>
                </a:cubicBezTo>
                <a:lnTo>
                  <a:pt x="6977" y="1751"/>
                </a:lnTo>
                <a:cubicBezTo>
                  <a:pt x="6751" y="1870"/>
                  <a:pt x="6501" y="2001"/>
                  <a:pt x="6263" y="2179"/>
                </a:cubicBezTo>
                <a:cubicBezTo>
                  <a:pt x="6149" y="2134"/>
                  <a:pt x="6023" y="2112"/>
                  <a:pt x="5889" y="2112"/>
                </a:cubicBezTo>
                <a:cubicBezTo>
                  <a:pt x="5354" y="2112"/>
                  <a:pt x="4696" y="2465"/>
                  <a:pt x="4191" y="3084"/>
                </a:cubicBezTo>
                <a:cubicBezTo>
                  <a:pt x="3643" y="3775"/>
                  <a:pt x="3477" y="4561"/>
                  <a:pt x="3691" y="5096"/>
                </a:cubicBezTo>
                <a:cubicBezTo>
                  <a:pt x="3631" y="5192"/>
                  <a:pt x="3584" y="5299"/>
                  <a:pt x="3524" y="5406"/>
                </a:cubicBezTo>
                <a:cubicBezTo>
                  <a:pt x="2810" y="5918"/>
                  <a:pt x="1988" y="6418"/>
                  <a:pt x="1667" y="7418"/>
                </a:cubicBezTo>
                <a:cubicBezTo>
                  <a:pt x="1536" y="7513"/>
                  <a:pt x="1417" y="7644"/>
                  <a:pt x="1298" y="7787"/>
                </a:cubicBezTo>
                <a:cubicBezTo>
                  <a:pt x="845" y="8335"/>
                  <a:pt x="679" y="9156"/>
                  <a:pt x="845" y="9585"/>
                </a:cubicBezTo>
                <a:cubicBezTo>
                  <a:pt x="703" y="9704"/>
                  <a:pt x="917" y="10049"/>
                  <a:pt x="786" y="10216"/>
                </a:cubicBezTo>
                <a:cubicBezTo>
                  <a:pt x="83" y="11073"/>
                  <a:pt x="0" y="12145"/>
                  <a:pt x="583" y="12574"/>
                </a:cubicBezTo>
                <a:cubicBezTo>
                  <a:pt x="762" y="12716"/>
                  <a:pt x="976" y="12776"/>
                  <a:pt x="1215" y="12776"/>
                </a:cubicBezTo>
                <a:cubicBezTo>
                  <a:pt x="1203" y="12835"/>
                  <a:pt x="1203" y="12907"/>
                  <a:pt x="1191" y="12966"/>
                </a:cubicBezTo>
                <a:cubicBezTo>
                  <a:pt x="286" y="13931"/>
                  <a:pt x="798" y="14324"/>
                  <a:pt x="1596" y="14514"/>
                </a:cubicBezTo>
                <a:cubicBezTo>
                  <a:pt x="1619" y="14752"/>
                  <a:pt x="1726" y="14967"/>
                  <a:pt x="1905" y="15098"/>
                </a:cubicBezTo>
                <a:cubicBezTo>
                  <a:pt x="2048" y="15209"/>
                  <a:pt x="2226" y="15262"/>
                  <a:pt x="2421" y="15262"/>
                </a:cubicBezTo>
                <a:cubicBezTo>
                  <a:pt x="2746" y="15262"/>
                  <a:pt x="3118" y="15115"/>
                  <a:pt x="3453" y="14848"/>
                </a:cubicBezTo>
                <a:lnTo>
                  <a:pt x="3453" y="14848"/>
                </a:lnTo>
                <a:cubicBezTo>
                  <a:pt x="4552" y="15243"/>
                  <a:pt x="2952" y="16664"/>
                  <a:pt x="4115" y="16664"/>
                </a:cubicBezTo>
                <a:cubicBezTo>
                  <a:pt x="4211" y="16664"/>
                  <a:pt x="4327" y="16655"/>
                  <a:pt x="4465" y="16634"/>
                </a:cubicBezTo>
                <a:lnTo>
                  <a:pt x="4465" y="16634"/>
                </a:lnTo>
                <a:cubicBezTo>
                  <a:pt x="4393" y="17467"/>
                  <a:pt x="4905" y="17693"/>
                  <a:pt x="6203" y="17777"/>
                </a:cubicBezTo>
                <a:cubicBezTo>
                  <a:pt x="6215" y="18086"/>
                  <a:pt x="6334" y="18384"/>
                  <a:pt x="6572" y="18550"/>
                </a:cubicBezTo>
                <a:cubicBezTo>
                  <a:pt x="6741" y="18674"/>
                  <a:pt x="6949" y="18733"/>
                  <a:pt x="7178" y="18733"/>
                </a:cubicBezTo>
                <a:cubicBezTo>
                  <a:pt x="7676" y="18733"/>
                  <a:pt x="8270" y="18453"/>
                  <a:pt x="8751" y="17955"/>
                </a:cubicBezTo>
                <a:cubicBezTo>
                  <a:pt x="9019" y="19001"/>
                  <a:pt x="9099" y="19731"/>
                  <a:pt x="9875" y="19731"/>
                </a:cubicBezTo>
                <a:cubicBezTo>
                  <a:pt x="10273" y="19731"/>
                  <a:pt x="10855" y="19538"/>
                  <a:pt x="11740" y="19098"/>
                </a:cubicBezTo>
                <a:lnTo>
                  <a:pt x="11740" y="19098"/>
                </a:lnTo>
                <a:cubicBezTo>
                  <a:pt x="11668" y="19420"/>
                  <a:pt x="12823" y="19765"/>
                  <a:pt x="13037" y="19872"/>
                </a:cubicBezTo>
                <a:cubicBezTo>
                  <a:pt x="13061" y="20253"/>
                  <a:pt x="13228" y="20848"/>
                  <a:pt x="13502" y="21063"/>
                </a:cubicBezTo>
                <a:cubicBezTo>
                  <a:pt x="13673" y="21193"/>
                  <a:pt x="13846" y="21251"/>
                  <a:pt x="14028" y="21251"/>
                </a:cubicBezTo>
                <a:cubicBezTo>
                  <a:pt x="14378" y="21251"/>
                  <a:pt x="14763" y="21038"/>
                  <a:pt x="15240" y="20717"/>
                </a:cubicBezTo>
                <a:lnTo>
                  <a:pt x="15240" y="20717"/>
                </a:lnTo>
                <a:cubicBezTo>
                  <a:pt x="15288" y="20967"/>
                  <a:pt x="15073" y="21503"/>
                  <a:pt x="16062" y="21646"/>
                </a:cubicBezTo>
                <a:cubicBezTo>
                  <a:pt x="16074" y="21648"/>
                  <a:pt x="16088" y="21648"/>
                  <a:pt x="16103" y="21648"/>
                </a:cubicBezTo>
                <a:cubicBezTo>
                  <a:pt x="16471" y="21648"/>
                  <a:pt x="17658" y="21251"/>
                  <a:pt x="17979" y="21206"/>
                </a:cubicBezTo>
                <a:cubicBezTo>
                  <a:pt x="18041" y="21910"/>
                  <a:pt x="19297" y="22127"/>
                  <a:pt x="20548" y="22127"/>
                </a:cubicBezTo>
                <a:cubicBezTo>
                  <a:pt x="21918" y="22127"/>
                  <a:pt x="23280" y="21867"/>
                  <a:pt x="23062" y="21706"/>
                </a:cubicBezTo>
                <a:cubicBezTo>
                  <a:pt x="22646" y="21384"/>
                  <a:pt x="22527" y="18812"/>
                  <a:pt x="22824" y="17360"/>
                </a:cubicBezTo>
                <a:cubicBezTo>
                  <a:pt x="22991" y="16586"/>
                  <a:pt x="22741" y="15705"/>
                  <a:pt x="22443" y="15312"/>
                </a:cubicBezTo>
                <a:cubicBezTo>
                  <a:pt x="22622" y="14740"/>
                  <a:pt x="22336" y="14717"/>
                  <a:pt x="22443" y="14109"/>
                </a:cubicBezTo>
                <a:cubicBezTo>
                  <a:pt x="22583" y="13238"/>
                  <a:pt x="22144" y="12525"/>
                  <a:pt x="21846" y="12525"/>
                </a:cubicBezTo>
                <a:cubicBezTo>
                  <a:pt x="21838" y="12525"/>
                  <a:pt x="21831" y="12525"/>
                  <a:pt x="21824" y="12526"/>
                </a:cubicBezTo>
                <a:lnTo>
                  <a:pt x="21919" y="12431"/>
                </a:lnTo>
                <a:cubicBezTo>
                  <a:pt x="22634" y="11573"/>
                  <a:pt x="22467" y="11240"/>
                  <a:pt x="21896" y="10800"/>
                </a:cubicBezTo>
                <a:cubicBezTo>
                  <a:pt x="21896" y="10800"/>
                  <a:pt x="21550" y="10716"/>
                  <a:pt x="21538" y="10704"/>
                </a:cubicBezTo>
                <a:cubicBezTo>
                  <a:pt x="21419" y="10526"/>
                  <a:pt x="21253" y="10299"/>
                  <a:pt x="20979" y="10026"/>
                </a:cubicBezTo>
                <a:cubicBezTo>
                  <a:pt x="20288" y="9287"/>
                  <a:pt x="21003" y="8275"/>
                  <a:pt x="20919" y="7847"/>
                </a:cubicBezTo>
                <a:cubicBezTo>
                  <a:pt x="21122" y="7251"/>
                  <a:pt x="21038" y="6692"/>
                  <a:pt x="20657" y="6406"/>
                </a:cubicBezTo>
                <a:cubicBezTo>
                  <a:pt x="20485" y="6270"/>
                  <a:pt x="20272" y="6210"/>
                  <a:pt x="20043" y="6210"/>
                </a:cubicBezTo>
                <a:cubicBezTo>
                  <a:pt x="19971" y="6210"/>
                  <a:pt x="19898" y="6216"/>
                  <a:pt x="19824" y="6228"/>
                </a:cubicBezTo>
                <a:lnTo>
                  <a:pt x="19753" y="6156"/>
                </a:lnTo>
                <a:cubicBezTo>
                  <a:pt x="20062" y="5466"/>
                  <a:pt x="20014" y="4763"/>
                  <a:pt x="19574" y="4442"/>
                </a:cubicBezTo>
                <a:cubicBezTo>
                  <a:pt x="19397" y="4306"/>
                  <a:pt x="19181" y="4242"/>
                  <a:pt x="18947" y="4242"/>
                </a:cubicBezTo>
                <a:cubicBezTo>
                  <a:pt x="18583" y="4242"/>
                  <a:pt x="18172" y="4397"/>
                  <a:pt x="17788" y="4680"/>
                </a:cubicBezTo>
                <a:cubicBezTo>
                  <a:pt x="17764" y="4644"/>
                  <a:pt x="17740" y="4620"/>
                  <a:pt x="17728" y="4584"/>
                </a:cubicBezTo>
                <a:lnTo>
                  <a:pt x="17740" y="4573"/>
                </a:lnTo>
                <a:cubicBezTo>
                  <a:pt x="18455" y="3692"/>
                  <a:pt x="18574" y="2620"/>
                  <a:pt x="17979" y="2168"/>
                </a:cubicBezTo>
                <a:cubicBezTo>
                  <a:pt x="17809" y="2031"/>
                  <a:pt x="17594" y="1967"/>
                  <a:pt x="17358" y="1967"/>
                </a:cubicBezTo>
                <a:cubicBezTo>
                  <a:pt x="16997" y="1967"/>
                  <a:pt x="16586" y="2116"/>
                  <a:pt x="16204" y="2382"/>
                </a:cubicBezTo>
                <a:cubicBezTo>
                  <a:pt x="16133" y="2346"/>
                  <a:pt x="16038" y="2287"/>
                  <a:pt x="15954" y="2251"/>
                </a:cubicBezTo>
                <a:cubicBezTo>
                  <a:pt x="15859" y="2203"/>
                  <a:pt x="15764" y="2168"/>
                  <a:pt x="15657" y="2120"/>
                </a:cubicBezTo>
                <a:cubicBezTo>
                  <a:pt x="15776" y="1584"/>
                  <a:pt x="15681" y="1096"/>
                  <a:pt x="15323" y="822"/>
                </a:cubicBezTo>
                <a:cubicBezTo>
                  <a:pt x="15156" y="691"/>
                  <a:pt x="14947" y="630"/>
                  <a:pt x="14718" y="630"/>
                </a:cubicBezTo>
                <a:cubicBezTo>
                  <a:pt x="14424" y="630"/>
                  <a:pt x="14096" y="730"/>
                  <a:pt x="13776" y="917"/>
                </a:cubicBezTo>
                <a:cubicBezTo>
                  <a:pt x="13418" y="644"/>
                  <a:pt x="13085" y="393"/>
                  <a:pt x="12811" y="167"/>
                </a:cubicBezTo>
                <a:cubicBezTo>
                  <a:pt x="12662" y="50"/>
                  <a:pt x="12488" y="0"/>
                  <a:pt x="12292" y="0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0"/>
          <p:cNvSpPr/>
          <p:nvPr/>
        </p:nvSpPr>
        <p:spPr>
          <a:xfrm rot="-1066182">
            <a:off x="8170343" y="-617250"/>
            <a:ext cx="1613391" cy="1468735"/>
          </a:xfrm>
          <a:custGeom>
            <a:rect b="b" l="l" r="r" t="t"/>
            <a:pathLst>
              <a:path extrusionOk="0" h="21657" w="23790">
                <a:moveTo>
                  <a:pt x="12320" y="1"/>
                </a:moveTo>
                <a:cubicBezTo>
                  <a:pt x="11639" y="1"/>
                  <a:pt x="10704" y="600"/>
                  <a:pt x="9740" y="1091"/>
                </a:cubicBezTo>
                <a:cubicBezTo>
                  <a:pt x="9680" y="972"/>
                  <a:pt x="9609" y="865"/>
                  <a:pt x="9502" y="794"/>
                </a:cubicBezTo>
                <a:cubicBezTo>
                  <a:pt x="9324" y="659"/>
                  <a:pt x="9105" y="595"/>
                  <a:pt x="8867" y="595"/>
                </a:cubicBezTo>
                <a:cubicBezTo>
                  <a:pt x="8305" y="595"/>
                  <a:pt x="7634" y="949"/>
                  <a:pt x="7132" y="1567"/>
                </a:cubicBezTo>
                <a:lnTo>
                  <a:pt x="7001" y="1746"/>
                </a:lnTo>
                <a:cubicBezTo>
                  <a:pt x="6775" y="1865"/>
                  <a:pt x="6525" y="1996"/>
                  <a:pt x="6287" y="2175"/>
                </a:cubicBezTo>
                <a:cubicBezTo>
                  <a:pt x="6179" y="2137"/>
                  <a:pt x="6061" y="2119"/>
                  <a:pt x="5936" y="2119"/>
                </a:cubicBezTo>
                <a:cubicBezTo>
                  <a:pt x="5386" y="2119"/>
                  <a:pt x="4708" y="2473"/>
                  <a:pt x="4203" y="3103"/>
                </a:cubicBezTo>
                <a:cubicBezTo>
                  <a:pt x="3656" y="3782"/>
                  <a:pt x="3489" y="4568"/>
                  <a:pt x="3691" y="5104"/>
                </a:cubicBezTo>
                <a:cubicBezTo>
                  <a:pt x="3632" y="5211"/>
                  <a:pt x="3596" y="5318"/>
                  <a:pt x="3537" y="5425"/>
                </a:cubicBezTo>
                <a:cubicBezTo>
                  <a:pt x="2810" y="5925"/>
                  <a:pt x="2001" y="6437"/>
                  <a:pt x="1667" y="7425"/>
                </a:cubicBezTo>
                <a:cubicBezTo>
                  <a:pt x="1548" y="7532"/>
                  <a:pt x="1417" y="7652"/>
                  <a:pt x="1298" y="7806"/>
                </a:cubicBezTo>
                <a:cubicBezTo>
                  <a:pt x="858" y="8354"/>
                  <a:pt x="691" y="9176"/>
                  <a:pt x="858" y="9604"/>
                </a:cubicBezTo>
                <a:cubicBezTo>
                  <a:pt x="703" y="9723"/>
                  <a:pt x="929" y="10068"/>
                  <a:pt x="798" y="10223"/>
                </a:cubicBezTo>
                <a:cubicBezTo>
                  <a:pt x="96" y="11092"/>
                  <a:pt x="0" y="12164"/>
                  <a:pt x="584" y="12593"/>
                </a:cubicBezTo>
                <a:cubicBezTo>
                  <a:pt x="762" y="12724"/>
                  <a:pt x="989" y="12783"/>
                  <a:pt x="1227" y="12783"/>
                </a:cubicBezTo>
                <a:cubicBezTo>
                  <a:pt x="1215" y="12843"/>
                  <a:pt x="1215" y="12926"/>
                  <a:pt x="1191" y="12985"/>
                </a:cubicBezTo>
                <a:cubicBezTo>
                  <a:pt x="286" y="13950"/>
                  <a:pt x="810" y="14331"/>
                  <a:pt x="1596" y="14533"/>
                </a:cubicBezTo>
                <a:cubicBezTo>
                  <a:pt x="1620" y="14771"/>
                  <a:pt x="1727" y="14974"/>
                  <a:pt x="1905" y="15105"/>
                </a:cubicBezTo>
                <a:cubicBezTo>
                  <a:pt x="2053" y="15217"/>
                  <a:pt x="2232" y="15270"/>
                  <a:pt x="2427" y="15270"/>
                </a:cubicBezTo>
                <a:cubicBezTo>
                  <a:pt x="2751" y="15270"/>
                  <a:pt x="3118" y="15123"/>
                  <a:pt x="3453" y="14855"/>
                </a:cubicBezTo>
                <a:lnTo>
                  <a:pt x="3453" y="14855"/>
                </a:lnTo>
                <a:cubicBezTo>
                  <a:pt x="4550" y="15249"/>
                  <a:pt x="2961" y="16674"/>
                  <a:pt x="4106" y="16674"/>
                </a:cubicBezTo>
                <a:cubicBezTo>
                  <a:pt x="4204" y="16674"/>
                  <a:pt x="4323" y="16663"/>
                  <a:pt x="4465" y="16641"/>
                </a:cubicBezTo>
                <a:lnTo>
                  <a:pt x="4465" y="16641"/>
                </a:lnTo>
                <a:cubicBezTo>
                  <a:pt x="4394" y="17474"/>
                  <a:pt x="4918" y="17712"/>
                  <a:pt x="6215" y="17784"/>
                </a:cubicBezTo>
                <a:cubicBezTo>
                  <a:pt x="6227" y="18105"/>
                  <a:pt x="6346" y="18403"/>
                  <a:pt x="6585" y="18558"/>
                </a:cubicBezTo>
                <a:cubicBezTo>
                  <a:pt x="6755" y="18686"/>
                  <a:pt x="6965" y="18748"/>
                  <a:pt x="7195" y="18748"/>
                </a:cubicBezTo>
                <a:cubicBezTo>
                  <a:pt x="7688" y="18748"/>
                  <a:pt x="8272" y="18466"/>
                  <a:pt x="8751" y="17962"/>
                </a:cubicBezTo>
                <a:cubicBezTo>
                  <a:pt x="9019" y="19017"/>
                  <a:pt x="9105" y="19744"/>
                  <a:pt x="9885" y="19744"/>
                </a:cubicBezTo>
                <a:cubicBezTo>
                  <a:pt x="10285" y="19744"/>
                  <a:pt x="10868" y="19553"/>
                  <a:pt x="11752" y="19117"/>
                </a:cubicBezTo>
                <a:lnTo>
                  <a:pt x="11752" y="19117"/>
                </a:lnTo>
                <a:cubicBezTo>
                  <a:pt x="11669" y="19439"/>
                  <a:pt x="12835" y="19784"/>
                  <a:pt x="13038" y="19891"/>
                </a:cubicBezTo>
                <a:cubicBezTo>
                  <a:pt x="13073" y="20272"/>
                  <a:pt x="13240" y="20867"/>
                  <a:pt x="13502" y="21070"/>
                </a:cubicBezTo>
                <a:cubicBezTo>
                  <a:pt x="13680" y="21206"/>
                  <a:pt x="13857" y="21267"/>
                  <a:pt x="14042" y="21267"/>
                </a:cubicBezTo>
                <a:cubicBezTo>
                  <a:pt x="14389" y="21267"/>
                  <a:pt x="14767" y="21055"/>
                  <a:pt x="15240" y="20736"/>
                </a:cubicBezTo>
                <a:lnTo>
                  <a:pt x="15240" y="20736"/>
                </a:lnTo>
                <a:cubicBezTo>
                  <a:pt x="15288" y="20986"/>
                  <a:pt x="15086" y="21522"/>
                  <a:pt x="16062" y="21653"/>
                </a:cubicBezTo>
                <a:cubicBezTo>
                  <a:pt x="16078" y="21656"/>
                  <a:pt x="16097" y="21657"/>
                  <a:pt x="16118" y="21657"/>
                </a:cubicBezTo>
                <a:cubicBezTo>
                  <a:pt x="16504" y="21657"/>
                  <a:pt x="17674" y="21270"/>
                  <a:pt x="17979" y="21225"/>
                </a:cubicBezTo>
                <a:cubicBezTo>
                  <a:pt x="18000" y="21446"/>
                  <a:pt x="18136" y="21541"/>
                  <a:pt x="18349" y="21541"/>
                </a:cubicBezTo>
                <a:cubicBezTo>
                  <a:pt x="19559" y="21541"/>
                  <a:pt x="23274" y="18496"/>
                  <a:pt x="22920" y="18212"/>
                </a:cubicBezTo>
                <a:cubicBezTo>
                  <a:pt x="22503" y="17903"/>
                  <a:pt x="23325" y="17760"/>
                  <a:pt x="23622" y="16295"/>
                </a:cubicBezTo>
                <a:cubicBezTo>
                  <a:pt x="23789" y="15522"/>
                  <a:pt x="22729" y="15700"/>
                  <a:pt x="22444" y="15319"/>
                </a:cubicBezTo>
                <a:cubicBezTo>
                  <a:pt x="22622" y="14736"/>
                  <a:pt x="22837" y="13986"/>
                  <a:pt x="22944" y="13378"/>
                </a:cubicBezTo>
                <a:cubicBezTo>
                  <a:pt x="23063" y="12634"/>
                  <a:pt x="22421" y="12510"/>
                  <a:pt x="22032" y="12510"/>
                </a:cubicBezTo>
                <a:cubicBezTo>
                  <a:pt x="21954" y="12510"/>
                  <a:pt x="21886" y="12515"/>
                  <a:pt x="21836" y="12521"/>
                </a:cubicBezTo>
                <a:lnTo>
                  <a:pt x="21932" y="12426"/>
                </a:lnTo>
                <a:cubicBezTo>
                  <a:pt x="22646" y="11569"/>
                  <a:pt x="22765" y="10497"/>
                  <a:pt x="22182" y="10057"/>
                </a:cubicBezTo>
                <a:lnTo>
                  <a:pt x="22170" y="10045"/>
                </a:lnTo>
                <a:cubicBezTo>
                  <a:pt x="22051" y="9866"/>
                  <a:pt x="21884" y="9640"/>
                  <a:pt x="21610" y="9366"/>
                </a:cubicBezTo>
                <a:cubicBezTo>
                  <a:pt x="20920" y="8628"/>
                  <a:pt x="21003" y="8294"/>
                  <a:pt x="20943" y="7842"/>
                </a:cubicBezTo>
                <a:cubicBezTo>
                  <a:pt x="21134" y="7247"/>
                  <a:pt x="21063" y="6687"/>
                  <a:pt x="20682" y="6401"/>
                </a:cubicBezTo>
                <a:cubicBezTo>
                  <a:pt x="20509" y="6265"/>
                  <a:pt x="20296" y="6205"/>
                  <a:pt x="20067" y="6205"/>
                </a:cubicBezTo>
                <a:cubicBezTo>
                  <a:pt x="19996" y="6205"/>
                  <a:pt x="19922" y="6211"/>
                  <a:pt x="19848" y="6223"/>
                </a:cubicBezTo>
                <a:lnTo>
                  <a:pt x="19765" y="6151"/>
                </a:lnTo>
                <a:cubicBezTo>
                  <a:pt x="20086" y="5461"/>
                  <a:pt x="20039" y="4758"/>
                  <a:pt x="19586" y="4437"/>
                </a:cubicBezTo>
                <a:cubicBezTo>
                  <a:pt x="19414" y="4302"/>
                  <a:pt x="19201" y="4238"/>
                  <a:pt x="18968" y="4238"/>
                </a:cubicBezTo>
                <a:cubicBezTo>
                  <a:pt x="18605" y="4238"/>
                  <a:pt x="18191" y="4392"/>
                  <a:pt x="17800" y="4675"/>
                </a:cubicBezTo>
                <a:cubicBezTo>
                  <a:pt x="17788" y="4651"/>
                  <a:pt x="17765" y="4615"/>
                  <a:pt x="17741" y="4592"/>
                </a:cubicBezTo>
                <a:lnTo>
                  <a:pt x="17765" y="4568"/>
                </a:lnTo>
                <a:cubicBezTo>
                  <a:pt x="18479" y="3699"/>
                  <a:pt x="18598" y="2627"/>
                  <a:pt x="18003" y="2163"/>
                </a:cubicBezTo>
                <a:cubicBezTo>
                  <a:pt x="17829" y="2027"/>
                  <a:pt x="17613" y="1963"/>
                  <a:pt x="17378" y="1963"/>
                </a:cubicBezTo>
                <a:cubicBezTo>
                  <a:pt x="17014" y="1963"/>
                  <a:pt x="16604" y="2115"/>
                  <a:pt x="16229" y="2389"/>
                </a:cubicBezTo>
                <a:cubicBezTo>
                  <a:pt x="16157" y="2341"/>
                  <a:pt x="16062" y="2282"/>
                  <a:pt x="15979" y="2246"/>
                </a:cubicBezTo>
                <a:cubicBezTo>
                  <a:pt x="15883" y="2210"/>
                  <a:pt x="15776" y="2163"/>
                  <a:pt x="15681" y="2115"/>
                </a:cubicBezTo>
                <a:cubicBezTo>
                  <a:pt x="15800" y="1579"/>
                  <a:pt x="15705" y="1091"/>
                  <a:pt x="15348" y="817"/>
                </a:cubicBezTo>
                <a:cubicBezTo>
                  <a:pt x="15180" y="687"/>
                  <a:pt x="14972" y="625"/>
                  <a:pt x="14742" y="625"/>
                </a:cubicBezTo>
                <a:cubicBezTo>
                  <a:pt x="14448" y="625"/>
                  <a:pt x="14120" y="726"/>
                  <a:pt x="13800" y="913"/>
                </a:cubicBezTo>
                <a:cubicBezTo>
                  <a:pt x="13443" y="639"/>
                  <a:pt x="13097" y="389"/>
                  <a:pt x="12835" y="162"/>
                </a:cubicBezTo>
                <a:cubicBezTo>
                  <a:pt x="12688" y="49"/>
                  <a:pt x="12514" y="1"/>
                  <a:pt x="12320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0"/>
          <p:cNvSpPr/>
          <p:nvPr/>
        </p:nvSpPr>
        <p:spPr>
          <a:xfrm rot="-1066182">
            <a:off x="7153838" y="-604647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0"/>
          <p:cNvSpPr/>
          <p:nvPr/>
        </p:nvSpPr>
        <p:spPr>
          <a:xfrm rot="-1066182">
            <a:off x="5277816" y="-651603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0"/>
          <p:cNvSpPr/>
          <p:nvPr/>
        </p:nvSpPr>
        <p:spPr>
          <a:xfrm flipH="1" rot="-2858800">
            <a:off x="7476087" y="3847109"/>
            <a:ext cx="1856061" cy="1791931"/>
          </a:xfrm>
          <a:custGeom>
            <a:rect b="b" l="l" r="r" t="t"/>
            <a:pathLst>
              <a:path extrusionOk="0" h="12312" w="12752">
                <a:moveTo>
                  <a:pt x="9251" y="8633"/>
                </a:moveTo>
                <a:cubicBezTo>
                  <a:pt x="9299" y="7990"/>
                  <a:pt x="8918" y="6323"/>
                  <a:pt x="9704" y="6395"/>
                </a:cubicBezTo>
                <a:cubicBezTo>
                  <a:pt x="11692" y="6573"/>
                  <a:pt x="11871" y="5430"/>
                  <a:pt x="11871" y="5430"/>
                </a:cubicBezTo>
                <a:cubicBezTo>
                  <a:pt x="11621" y="3597"/>
                  <a:pt x="12752" y="1870"/>
                  <a:pt x="6954" y="1561"/>
                </a:cubicBezTo>
                <a:cubicBezTo>
                  <a:pt x="8144" y="1989"/>
                  <a:pt x="9597" y="3001"/>
                  <a:pt x="7823" y="3168"/>
                </a:cubicBezTo>
                <a:cubicBezTo>
                  <a:pt x="4727" y="3394"/>
                  <a:pt x="3560" y="953"/>
                  <a:pt x="3239" y="1"/>
                </a:cubicBezTo>
                <a:cubicBezTo>
                  <a:pt x="2751" y="1251"/>
                  <a:pt x="2739" y="4263"/>
                  <a:pt x="4608" y="4918"/>
                </a:cubicBezTo>
                <a:cubicBezTo>
                  <a:pt x="4668" y="5192"/>
                  <a:pt x="3215" y="5013"/>
                  <a:pt x="2584" y="4418"/>
                </a:cubicBezTo>
                <a:cubicBezTo>
                  <a:pt x="3608" y="5204"/>
                  <a:pt x="3060" y="5906"/>
                  <a:pt x="3906" y="5859"/>
                </a:cubicBezTo>
                <a:cubicBezTo>
                  <a:pt x="2417" y="6025"/>
                  <a:pt x="1155" y="6252"/>
                  <a:pt x="0" y="4418"/>
                </a:cubicBezTo>
                <a:cubicBezTo>
                  <a:pt x="536" y="5811"/>
                  <a:pt x="215" y="8240"/>
                  <a:pt x="5691" y="9835"/>
                </a:cubicBezTo>
                <a:cubicBezTo>
                  <a:pt x="5691" y="9835"/>
                  <a:pt x="4179" y="10919"/>
                  <a:pt x="1512" y="9181"/>
                </a:cubicBezTo>
                <a:cubicBezTo>
                  <a:pt x="2274" y="10085"/>
                  <a:pt x="2227" y="11252"/>
                  <a:pt x="4191" y="11788"/>
                </a:cubicBezTo>
                <a:cubicBezTo>
                  <a:pt x="6156" y="12312"/>
                  <a:pt x="6692" y="12098"/>
                  <a:pt x="8394" y="11228"/>
                </a:cubicBezTo>
                <a:cubicBezTo>
                  <a:pt x="8930" y="10955"/>
                  <a:pt x="9168" y="9895"/>
                  <a:pt x="9251" y="86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0"/>
          <p:cNvSpPr/>
          <p:nvPr/>
        </p:nvSpPr>
        <p:spPr>
          <a:xfrm flipH="1" rot="-2858800">
            <a:off x="7666995" y="4197843"/>
            <a:ext cx="1568453" cy="1350061"/>
          </a:xfrm>
          <a:custGeom>
            <a:rect b="b" l="l" r="r" t="t"/>
            <a:pathLst>
              <a:path extrusionOk="0" h="9276" w="10776">
                <a:moveTo>
                  <a:pt x="8084" y="3679"/>
                </a:moveTo>
                <a:cubicBezTo>
                  <a:pt x="9370" y="3786"/>
                  <a:pt x="10775" y="1310"/>
                  <a:pt x="6715" y="1096"/>
                </a:cubicBezTo>
                <a:cubicBezTo>
                  <a:pt x="7549" y="1393"/>
                  <a:pt x="8561" y="2108"/>
                  <a:pt x="7334" y="2215"/>
                </a:cubicBezTo>
                <a:cubicBezTo>
                  <a:pt x="5155" y="2370"/>
                  <a:pt x="4346" y="667"/>
                  <a:pt x="4120" y="0"/>
                </a:cubicBezTo>
                <a:cubicBezTo>
                  <a:pt x="3774" y="881"/>
                  <a:pt x="3655" y="2239"/>
                  <a:pt x="4465" y="2513"/>
                </a:cubicBezTo>
                <a:cubicBezTo>
                  <a:pt x="3155" y="2655"/>
                  <a:pt x="3512" y="1762"/>
                  <a:pt x="3167" y="1655"/>
                </a:cubicBezTo>
                <a:cubicBezTo>
                  <a:pt x="3358" y="1953"/>
                  <a:pt x="2929" y="2917"/>
                  <a:pt x="4191" y="3215"/>
                </a:cubicBezTo>
                <a:cubicBezTo>
                  <a:pt x="4239" y="3405"/>
                  <a:pt x="4858" y="3310"/>
                  <a:pt x="4774" y="3560"/>
                </a:cubicBezTo>
                <a:cubicBezTo>
                  <a:pt x="4727" y="3703"/>
                  <a:pt x="3429" y="3691"/>
                  <a:pt x="3000" y="3275"/>
                </a:cubicBezTo>
                <a:cubicBezTo>
                  <a:pt x="3727" y="3822"/>
                  <a:pt x="3965" y="4144"/>
                  <a:pt x="4560" y="4108"/>
                </a:cubicBezTo>
                <a:cubicBezTo>
                  <a:pt x="3524" y="4227"/>
                  <a:pt x="798" y="3798"/>
                  <a:pt x="0" y="2513"/>
                </a:cubicBezTo>
                <a:cubicBezTo>
                  <a:pt x="369" y="3501"/>
                  <a:pt x="822" y="5608"/>
                  <a:pt x="3810" y="6311"/>
                </a:cubicBezTo>
                <a:cubicBezTo>
                  <a:pt x="3810" y="6311"/>
                  <a:pt x="1143" y="5918"/>
                  <a:pt x="524" y="5644"/>
                </a:cubicBezTo>
                <a:cubicBezTo>
                  <a:pt x="1060" y="6287"/>
                  <a:pt x="2405" y="7406"/>
                  <a:pt x="3798" y="7775"/>
                </a:cubicBezTo>
                <a:cubicBezTo>
                  <a:pt x="5155" y="8144"/>
                  <a:pt x="7310" y="9275"/>
                  <a:pt x="7263" y="8156"/>
                </a:cubicBezTo>
                <a:cubicBezTo>
                  <a:pt x="7227" y="7132"/>
                  <a:pt x="8084" y="3679"/>
                  <a:pt x="8084" y="36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0"/>
          <p:cNvSpPr/>
          <p:nvPr/>
        </p:nvSpPr>
        <p:spPr>
          <a:xfrm flipH="1" rot="-2858800">
            <a:off x="8070390" y="4436455"/>
            <a:ext cx="1052039" cy="996536"/>
          </a:xfrm>
          <a:custGeom>
            <a:rect b="b" l="l" r="r" t="t"/>
            <a:pathLst>
              <a:path extrusionOk="0" h="6847" w="7228">
                <a:moveTo>
                  <a:pt x="6323" y="1965"/>
                </a:moveTo>
                <a:cubicBezTo>
                  <a:pt x="6204" y="1072"/>
                  <a:pt x="7228" y="560"/>
                  <a:pt x="4406" y="417"/>
                </a:cubicBezTo>
                <a:cubicBezTo>
                  <a:pt x="4978" y="620"/>
                  <a:pt x="5537" y="1465"/>
                  <a:pt x="4668" y="1548"/>
                </a:cubicBezTo>
                <a:cubicBezTo>
                  <a:pt x="3156" y="1656"/>
                  <a:pt x="2585" y="465"/>
                  <a:pt x="2418" y="1"/>
                </a:cubicBezTo>
                <a:cubicBezTo>
                  <a:pt x="2180" y="608"/>
                  <a:pt x="2096" y="1560"/>
                  <a:pt x="2656" y="1751"/>
                </a:cubicBezTo>
                <a:cubicBezTo>
                  <a:pt x="1751" y="1846"/>
                  <a:pt x="2001" y="1227"/>
                  <a:pt x="1763" y="1144"/>
                </a:cubicBezTo>
                <a:cubicBezTo>
                  <a:pt x="1906" y="1358"/>
                  <a:pt x="1608" y="2025"/>
                  <a:pt x="2477" y="2227"/>
                </a:cubicBezTo>
                <a:cubicBezTo>
                  <a:pt x="2513" y="2358"/>
                  <a:pt x="2942" y="2287"/>
                  <a:pt x="2882" y="2465"/>
                </a:cubicBezTo>
                <a:cubicBezTo>
                  <a:pt x="2858" y="2572"/>
                  <a:pt x="1965" y="2561"/>
                  <a:pt x="1644" y="2275"/>
                </a:cubicBezTo>
                <a:cubicBezTo>
                  <a:pt x="2156" y="2656"/>
                  <a:pt x="3013" y="3787"/>
                  <a:pt x="3430" y="3763"/>
                </a:cubicBezTo>
                <a:cubicBezTo>
                  <a:pt x="2704" y="3834"/>
                  <a:pt x="1311" y="3942"/>
                  <a:pt x="739" y="3049"/>
                </a:cubicBezTo>
                <a:cubicBezTo>
                  <a:pt x="1013" y="3727"/>
                  <a:pt x="1084" y="5001"/>
                  <a:pt x="3180" y="5489"/>
                </a:cubicBezTo>
                <a:cubicBezTo>
                  <a:pt x="3180" y="5489"/>
                  <a:pt x="1799" y="6251"/>
                  <a:pt x="1" y="5275"/>
                </a:cubicBezTo>
                <a:cubicBezTo>
                  <a:pt x="370" y="5728"/>
                  <a:pt x="1144" y="6311"/>
                  <a:pt x="2096" y="6573"/>
                </a:cubicBezTo>
                <a:cubicBezTo>
                  <a:pt x="3049" y="6847"/>
                  <a:pt x="5382" y="6787"/>
                  <a:pt x="5382" y="5990"/>
                </a:cubicBezTo>
                <a:cubicBezTo>
                  <a:pt x="5418" y="3644"/>
                  <a:pt x="6323" y="1965"/>
                  <a:pt x="6323" y="19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0"/>
          <p:cNvSpPr/>
          <p:nvPr/>
        </p:nvSpPr>
        <p:spPr>
          <a:xfrm rot="2429881">
            <a:off x="7828269" y="3965012"/>
            <a:ext cx="176606" cy="338637"/>
          </a:xfrm>
          <a:custGeom>
            <a:rect b="b" l="l" r="r" t="t"/>
            <a:pathLst>
              <a:path extrusionOk="0" h="7079" w="3692">
                <a:moveTo>
                  <a:pt x="0" y="0"/>
                </a:moveTo>
                <a:lnTo>
                  <a:pt x="0" y="0"/>
                </a:lnTo>
                <a:cubicBezTo>
                  <a:pt x="500" y="524"/>
                  <a:pt x="870" y="1429"/>
                  <a:pt x="798" y="3644"/>
                </a:cubicBezTo>
                <a:cubicBezTo>
                  <a:pt x="715" y="5858"/>
                  <a:pt x="1346" y="6513"/>
                  <a:pt x="2453" y="7073"/>
                </a:cubicBezTo>
                <a:cubicBezTo>
                  <a:pt x="2453" y="7073"/>
                  <a:pt x="2455" y="7078"/>
                  <a:pt x="2462" y="7078"/>
                </a:cubicBezTo>
                <a:cubicBezTo>
                  <a:pt x="2496" y="7078"/>
                  <a:pt x="2636" y="6947"/>
                  <a:pt x="3120" y="5406"/>
                </a:cubicBezTo>
                <a:cubicBezTo>
                  <a:pt x="3691" y="3525"/>
                  <a:pt x="870" y="22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0"/>
          <p:cNvSpPr/>
          <p:nvPr/>
        </p:nvSpPr>
        <p:spPr>
          <a:xfrm rot="-980951">
            <a:off x="8373179" y="3539542"/>
            <a:ext cx="232971" cy="446696"/>
          </a:xfrm>
          <a:custGeom>
            <a:rect b="b" l="l" r="r" t="t"/>
            <a:pathLst>
              <a:path extrusionOk="0" h="7079" w="3692">
                <a:moveTo>
                  <a:pt x="0" y="0"/>
                </a:moveTo>
                <a:lnTo>
                  <a:pt x="0" y="0"/>
                </a:lnTo>
                <a:cubicBezTo>
                  <a:pt x="500" y="524"/>
                  <a:pt x="870" y="1429"/>
                  <a:pt x="798" y="3644"/>
                </a:cubicBezTo>
                <a:cubicBezTo>
                  <a:pt x="715" y="5858"/>
                  <a:pt x="1346" y="6513"/>
                  <a:pt x="2453" y="7073"/>
                </a:cubicBezTo>
                <a:cubicBezTo>
                  <a:pt x="2453" y="7073"/>
                  <a:pt x="2455" y="7078"/>
                  <a:pt x="2462" y="7078"/>
                </a:cubicBezTo>
                <a:cubicBezTo>
                  <a:pt x="2496" y="7078"/>
                  <a:pt x="2636" y="6947"/>
                  <a:pt x="3120" y="5406"/>
                </a:cubicBezTo>
                <a:cubicBezTo>
                  <a:pt x="3691" y="3525"/>
                  <a:pt x="870" y="22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0"/>
          <p:cNvSpPr/>
          <p:nvPr/>
        </p:nvSpPr>
        <p:spPr>
          <a:xfrm rot="10295751">
            <a:off x="8581258" y="3519902"/>
            <a:ext cx="70046" cy="183007"/>
          </a:xfrm>
          <a:custGeom>
            <a:rect b="b" l="l" r="r" t="t"/>
            <a:pathLst>
              <a:path extrusionOk="0" h="3049" w="1167">
                <a:moveTo>
                  <a:pt x="0" y="0"/>
                </a:moveTo>
                <a:cubicBezTo>
                  <a:pt x="643" y="1143"/>
                  <a:pt x="60" y="1727"/>
                  <a:pt x="464" y="3048"/>
                </a:cubicBezTo>
                <a:cubicBezTo>
                  <a:pt x="464" y="3048"/>
                  <a:pt x="476" y="2310"/>
                  <a:pt x="822" y="1739"/>
                </a:cubicBezTo>
                <a:cubicBezTo>
                  <a:pt x="1167" y="1155"/>
                  <a:pt x="1095" y="12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1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1"/>
          <p:cNvSpPr txBox="1"/>
          <p:nvPr>
            <p:ph type="title"/>
          </p:nvPr>
        </p:nvSpPr>
        <p:spPr>
          <a:xfrm>
            <a:off x="717700" y="541025"/>
            <a:ext cx="77085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" type="subTitle"/>
          </p:nvPr>
        </p:nvSpPr>
        <p:spPr>
          <a:xfrm>
            <a:off x="1074738" y="3356406"/>
            <a:ext cx="2425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1"/>
          <p:cNvSpPr txBox="1"/>
          <p:nvPr>
            <p:ph idx="2" type="subTitle"/>
          </p:nvPr>
        </p:nvSpPr>
        <p:spPr>
          <a:xfrm>
            <a:off x="1074738" y="2567413"/>
            <a:ext cx="2425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200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6" name="Google Shape;46;p51"/>
          <p:cNvSpPr txBox="1"/>
          <p:nvPr>
            <p:ph idx="3" type="subTitle"/>
          </p:nvPr>
        </p:nvSpPr>
        <p:spPr>
          <a:xfrm>
            <a:off x="4779438" y="3356406"/>
            <a:ext cx="2425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4" type="subTitle"/>
          </p:nvPr>
        </p:nvSpPr>
        <p:spPr>
          <a:xfrm>
            <a:off x="4779438" y="2567413"/>
            <a:ext cx="2425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200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Black"/>
              <a:buNone/>
              <a:defRPr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8" name="Google Shape;48;p51"/>
          <p:cNvSpPr/>
          <p:nvPr/>
        </p:nvSpPr>
        <p:spPr>
          <a:xfrm>
            <a:off x="7513710" y="-302455"/>
            <a:ext cx="912484" cy="747484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1"/>
          <p:cNvSpPr/>
          <p:nvPr/>
        </p:nvSpPr>
        <p:spPr>
          <a:xfrm>
            <a:off x="8157246" y="-192859"/>
            <a:ext cx="1764340" cy="1603070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1"/>
          <p:cNvSpPr/>
          <p:nvPr/>
        </p:nvSpPr>
        <p:spPr>
          <a:xfrm>
            <a:off x="8009906" y="-353177"/>
            <a:ext cx="1789772" cy="12898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1"/>
          <p:cNvSpPr/>
          <p:nvPr/>
        </p:nvSpPr>
        <p:spPr>
          <a:xfrm>
            <a:off x="8098100" y="-927690"/>
            <a:ext cx="1613378" cy="1468724"/>
          </a:xfrm>
          <a:custGeom>
            <a:rect b="b" l="l" r="r" t="t"/>
            <a:pathLst>
              <a:path extrusionOk="0" h="21657" w="23790">
                <a:moveTo>
                  <a:pt x="12320" y="1"/>
                </a:moveTo>
                <a:cubicBezTo>
                  <a:pt x="11639" y="1"/>
                  <a:pt x="10704" y="600"/>
                  <a:pt x="9740" y="1091"/>
                </a:cubicBezTo>
                <a:cubicBezTo>
                  <a:pt x="9680" y="972"/>
                  <a:pt x="9609" y="865"/>
                  <a:pt x="9502" y="794"/>
                </a:cubicBezTo>
                <a:cubicBezTo>
                  <a:pt x="9324" y="659"/>
                  <a:pt x="9105" y="595"/>
                  <a:pt x="8867" y="595"/>
                </a:cubicBezTo>
                <a:cubicBezTo>
                  <a:pt x="8305" y="595"/>
                  <a:pt x="7634" y="949"/>
                  <a:pt x="7132" y="1567"/>
                </a:cubicBezTo>
                <a:lnTo>
                  <a:pt x="7001" y="1746"/>
                </a:lnTo>
                <a:cubicBezTo>
                  <a:pt x="6775" y="1865"/>
                  <a:pt x="6525" y="1996"/>
                  <a:pt x="6287" y="2175"/>
                </a:cubicBezTo>
                <a:cubicBezTo>
                  <a:pt x="6179" y="2137"/>
                  <a:pt x="6061" y="2119"/>
                  <a:pt x="5936" y="2119"/>
                </a:cubicBezTo>
                <a:cubicBezTo>
                  <a:pt x="5386" y="2119"/>
                  <a:pt x="4708" y="2473"/>
                  <a:pt x="4203" y="3103"/>
                </a:cubicBezTo>
                <a:cubicBezTo>
                  <a:pt x="3656" y="3782"/>
                  <a:pt x="3489" y="4568"/>
                  <a:pt x="3691" y="5104"/>
                </a:cubicBezTo>
                <a:cubicBezTo>
                  <a:pt x="3632" y="5211"/>
                  <a:pt x="3596" y="5318"/>
                  <a:pt x="3537" y="5425"/>
                </a:cubicBezTo>
                <a:cubicBezTo>
                  <a:pt x="2810" y="5925"/>
                  <a:pt x="2001" y="6437"/>
                  <a:pt x="1667" y="7425"/>
                </a:cubicBezTo>
                <a:cubicBezTo>
                  <a:pt x="1548" y="7532"/>
                  <a:pt x="1417" y="7652"/>
                  <a:pt x="1298" y="7806"/>
                </a:cubicBezTo>
                <a:cubicBezTo>
                  <a:pt x="858" y="8354"/>
                  <a:pt x="691" y="9176"/>
                  <a:pt x="858" y="9604"/>
                </a:cubicBezTo>
                <a:cubicBezTo>
                  <a:pt x="703" y="9723"/>
                  <a:pt x="929" y="10068"/>
                  <a:pt x="798" y="10223"/>
                </a:cubicBezTo>
                <a:cubicBezTo>
                  <a:pt x="96" y="11092"/>
                  <a:pt x="0" y="12164"/>
                  <a:pt x="584" y="12593"/>
                </a:cubicBezTo>
                <a:cubicBezTo>
                  <a:pt x="762" y="12724"/>
                  <a:pt x="989" y="12783"/>
                  <a:pt x="1227" y="12783"/>
                </a:cubicBezTo>
                <a:cubicBezTo>
                  <a:pt x="1215" y="12843"/>
                  <a:pt x="1215" y="12926"/>
                  <a:pt x="1191" y="12985"/>
                </a:cubicBezTo>
                <a:cubicBezTo>
                  <a:pt x="286" y="13950"/>
                  <a:pt x="810" y="14331"/>
                  <a:pt x="1596" y="14533"/>
                </a:cubicBezTo>
                <a:cubicBezTo>
                  <a:pt x="1620" y="14771"/>
                  <a:pt x="1727" y="14974"/>
                  <a:pt x="1905" y="15105"/>
                </a:cubicBezTo>
                <a:cubicBezTo>
                  <a:pt x="2053" y="15217"/>
                  <a:pt x="2232" y="15270"/>
                  <a:pt x="2427" y="15270"/>
                </a:cubicBezTo>
                <a:cubicBezTo>
                  <a:pt x="2751" y="15270"/>
                  <a:pt x="3118" y="15123"/>
                  <a:pt x="3453" y="14855"/>
                </a:cubicBezTo>
                <a:lnTo>
                  <a:pt x="3453" y="14855"/>
                </a:lnTo>
                <a:cubicBezTo>
                  <a:pt x="4550" y="15249"/>
                  <a:pt x="2961" y="16674"/>
                  <a:pt x="4106" y="16674"/>
                </a:cubicBezTo>
                <a:cubicBezTo>
                  <a:pt x="4204" y="16674"/>
                  <a:pt x="4323" y="16663"/>
                  <a:pt x="4465" y="16641"/>
                </a:cubicBezTo>
                <a:lnTo>
                  <a:pt x="4465" y="16641"/>
                </a:lnTo>
                <a:cubicBezTo>
                  <a:pt x="4394" y="17474"/>
                  <a:pt x="4918" y="17712"/>
                  <a:pt x="6215" y="17784"/>
                </a:cubicBezTo>
                <a:cubicBezTo>
                  <a:pt x="6227" y="18105"/>
                  <a:pt x="6346" y="18403"/>
                  <a:pt x="6585" y="18558"/>
                </a:cubicBezTo>
                <a:cubicBezTo>
                  <a:pt x="6755" y="18686"/>
                  <a:pt x="6965" y="18748"/>
                  <a:pt x="7195" y="18748"/>
                </a:cubicBezTo>
                <a:cubicBezTo>
                  <a:pt x="7688" y="18748"/>
                  <a:pt x="8272" y="18466"/>
                  <a:pt x="8751" y="17962"/>
                </a:cubicBezTo>
                <a:cubicBezTo>
                  <a:pt x="9019" y="19017"/>
                  <a:pt x="9105" y="19744"/>
                  <a:pt x="9885" y="19744"/>
                </a:cubicBezTo>
                <a:cubicBezTo>
                  <a:pt x="10285" y="19744"/>
                  <a:pt x="10868" y="19553"/>
                  <a:pt x="11752" y="19117"/>
                </a:cubicBezTo>
                <a:lnTo>
                  <a:pt x="11752" y="19117"/>
                </a:lnTo>
                <a:cubicBezTo>
                  <a:pt x="11669" y="19439"/>
                  <a:pt x="12835" y="19784"/>
                  <a:pt x="13038" y="19891"/>
                </a:cubicBezTo>
                <a:cubicBezTo>
                  <a:pt x="13073" y="20272"/>
                  <a:pt x="13240" y="20867"/>
                  <a:pt x="13502" y="21070"/>
                </a:cubicBezTo>
                <a:cubicBezTo>
                  <a:pt x="13680" y="21206"/>
                  <a:pt x="13857" y="21267"/>
                  <a:pt x="14042" y="21267"/>
                </a:cubicBezTo>
                <a:cubicBezTo>
                  <a:pt x="14389" y="21267"/>
                  <a:pt x="14767" y="21055"/>
                  <a:pt x="15240" y="20736"/>
                </a:cubicBezTo>
                <a:lnTo>
                  <a:pt x="15240" y="20736"/>
                </a:lnTo>
                <a:cubicBezTo>
                  <a:pt x="15288" y="20986"/>
                  <a:pt x="15086" y="21522"/>
                  <a:pt x="16062" y="21653"/>
                </a:cubicBezTo>
                <a:cubicBezTo>
                  <a:pt x="16078" y="21656"/>
                  <a:pt x="16097" y="21657"/>
                  <a:pt x="16118" y="21657"/>
                </a:cubicBezTo>
                <a:cubicBezTo>
                  <a:pt x="16504" y="21657"/>
                  <a:pt x="17674" y="21270"/>
                  <a:pt x="17979" y="21225"/>
                </a:cubicBezTo>
                <a:cubicBezTo>
                  <a:pt x="18000" y="21446"/>
                  <a:pt x="18136" y="21541"/>
                  <a:pt x="18349" y="21541"/>
                </a:cubicBezTo>
                <a:cubicBezTo>
                  <a:pt x="19559" y="21541"/>
                  <a:pt x="23274" y="18496"/>
                  <a:pt x="22920" y="18212"/>
                </a:cubicBezTo>
                <a:cubicBezTo>
                  <a:pt x="22503" y="17903"/>
                  <a:pt x="23325" y="17760"/>
                  <a:pt x="23622" y="16295"/>
                </a:cubicBezTo>
                <a:cubicBezTo>
                  <a:pt x="23789" y="15522"/>
                  <a:pt x="22729" y="15700"/>
                  <a:pt x="22444" y="15319"/>
                </a:cubicBezTo>
                <a:cubicBezTo>
                  <a:pt x="22622" y="14736"/>
                  <a:pt x="22837" y="13986"/>
                  <a:pt x="22944" y="13378"/>
                </a:cubicBezTo>
                <a:cubicBezTo>
                  <a:pt x="23063" y="12634"/>
                  <a:pt x="22421" y="12510"/>
                  <a:pt x="22032" y="12510"/>
                </a:cubicBezTo>
                <a:cubicBezTo>
                  <a:pt x="21954" y="12510"/>
                  <a:pt x="21886" y="12515"/>
                  <a:pt x="21836" y="12521"/>
                </a:cubicBezTo>
                <a:lnTo>
                  <a:pt x="21932" y="12426"/>
                </a:lnTo>
                <a:cubicBezTo>
                  <a:pt x="22646" y="11569"/>
                  <a:pt x="22765" y="10497"/>
                  <a:pt x="22182" y="10057"/>
                </a:cubicBezTo>
                <a:lnTo>
                  <a:pt x="22170" y="10045"/>
                </a:lnTo>
                <a:cubicBezTo>
                  <a:pt x="22051" y="9866"/>
                  <a:pt x="21884" y="9640"/>
                  <a:pt x="21610" y="9366"/>
                </a:cubicBezTo>
                <a:cubicBezTo>
                  <a:pt x="20920" y="8628"/>
                  <a:pt x="21003" y="8294"/>
                  <a:pt x="20943" y="7842"/>
                </a:cubicBezTo>
                <a:cubicBezTo>
                  <a:pt x="21134" y="7247"/>
                  <a:pt x="21063" y="6687"/>
                  <a:pt x="20682" y="6401"/>
                </a:cubicBezTo>
                <a:cubicBezTo>
                  <a:pt x="20509" y="6265"/>
                  <a:pt x="20296" y="6205"/>
                  <a:pt x="20067" y="6205"/>
                </a:cubicBezTo>
                <a:cubicBezTo>
                  <a:pt x="19996" y="6205"/>
                  <a:pt x="19922" y="6211"/>
                  <a:pt x="19848" y="6223"/>
                </a:cubicBezTo>
                <a:lnTo>
                  <a:pt x="19765" y="6151"/>
                </a:lnTo>
                <a:cubicBezTo>
                  <a:pt x="20086" y="5461"/>
                  <a:pt x="20039" y="4758"/>
                  <a:pt x="19586" y="4437"/>
                </a:cubicBezTo>
                <a:cubicBezTo>
                  <a:pt x="19414" y="4302"/>
                  <a:pt x="19201" y="4238"/>
                  <a:pt x="18968" y="4238"/>
                </a:cubicBezTo>
                <a:cubicBezTo>
                  <a:pt x="18605" y="4238"/>
                  <a:pt x="18191" y="4392"/>
                  <a:pt x="17800" y="4675"/>
                </a:cubicBezTo>
                <a:cubicBezTo>
                  <a:pt x="17788" y="4651"/>
                  <a:pt x="17765" y="4615"/>
                  <a:pt x="17741" y="4592"/>
                </a:cubicBezTo>
                <a:lnTo>
                  <a:pt x="17765" y="4568"/>
                </a:lnTo>
                <a:cubicBezTo>
                  <a:pt x="18479" y="3699"/>
                  <a:pt x="18598" y="2627"/>
                  <a:pt x="18003" y="2163"/>
                </a:cubicBezTo>
                <a:cubicBezTo>
                  <a:pt x="17829" y="2027"/>
                  <a:pt x="17613" y="1963"/>
                  <a:pt x="17378" y="1963"/>
                </a:cubicBezTo>
                <a:cubicBezTo>
                  <a:pt x="17014" y="1963"/>
                  <a:pt x="16604" y="2115"/>
                  <a:pt x="16229" y="2389"/>
                </a:cubicBezTo>
                <a:cubicBezTo>
                  <a:pt x="16157" y="2341"/>
                  <a:pt x="16062" y="2282"/>
                  <a:pt x="15979" y="2246"/>
                </a:cubicBezTo>
                <a:cubicBezTo>
                  <a:pt x="15883" y="2210"/>
                  <a:pt x="15776" y="2163"/>
                  <a:pt x="15681" y="2115"/>
                </a:cubicBezTo>
                <a:cubicBezTo>
                  <a:pt x="15800" y="1579"/>
                  <a:pt x="15705" y="1091"/>
                  <a:pt x="15348" y="817"/>
                </a:cubicBezTo>
                <a:cubicBezTo>
                  <a:pt x="15180" y="687"/>
                  <a:pt x="14972" y="625"/>
                  <a:pt x="14742" y="625"/>
                </a:cubicBezTo>
                <a:cubicBezTo>
                  <a:pt x="14448" y="625"/>
                  <a:pt x="14120" y="726"/>
                  <a:pt x="13800" y="913"/>
                </a:cubicBezTo>
                <a:cubicBezTo>
                  <a:pt x="13443" y="639"/>
                  <a:pt x="13097" y="389"/>
                  <a:pt x="12835" y="162"/>
                </a:cubicBezTo>
                <a:cubicBezTo>
                  <a:pt x="12688" y="49"/>
                  <a:pt x="12514" y="1"/>
                  <a:pt x="12320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2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2"/>
          <p:cNvSpPr txBox="1"/>
          <p:nvPr>
            <p:ph type="title"/>
          </p:nvPr>
        </p:nvSpPr>
        <p:spPr>
          <a:xfrm>
            <a:off x="717700" y="54102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52"/>
          <p:cNvSpPr/>
          <p:nvPr/>
        </p:nvSpPr>
        <p:spPr>
          <a:xfrm rot="-1066182">
            <a:off x="8095004" y="-638308"/>
            <a:ext cx="1856112" cy="135161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2"/>
          <p:cNvSpPr/>
          <p:nvPr/>
        </p:nvSpPr>
        <p:spPr>
          <a:xfrm rot="-1066182">
            <a:off x="7924887" y="-500540"/>
            <a:ext cx="1764354" cy="1603083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2"/>
          <p:cNvSpPr/>
          <p:nvPr/>
        </p:nvSpPr>
        <p:spPr>
          <a:xfrm rot="-1066182">
            <a:off x="7687238" y="-604647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2"/>
          <p:cNvSpPr/>
          <p:nvPr/>
        </p:nvSpPr>
        <p:spPr>
          <a:xfrm rot="-1066182">
            <a:off x="7052028" y="120534"/>
            <a:ext cx="912492" cy="747490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2"/>
          <p:cNvSpPr/>
          <p:nvPr/>
        </p:nvSpPr>
        <p:spPr>
          <a:xfrm rot="-1066182">
            <a:off x="8467394" y="783361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2"/>
          <p:cNvSpPr/>
          <p:nvPr/>
        </p:nvSpPr>
        <p:spPr>
          <a:xfrm rot="-1066182">
            <a:off x="6649416" y="-651603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2"/>
          <p:cNvSpPr/>
          <p:nvPr/>
        </p:nvSpPr>
        <p:spPr>
          <a:xfrm>
            <a:off x="8354587" y="15872"/>
            <a:ext cx="1613378" cy="1468724"/>
          </a:xfrm>
          <a:custGeom>
            <a:rect b="b" l="l" r="r" t="t"/>
            <a:pathLst>
              <a:path extrusionOk="0" h="21657" w="23790">
                <a:moveTo>
                  <a:pt x="12320" y="1"/>
                </a:moveTo>
                <a:cubicBezTo>
                  <a:pt x="11639" y="1"/>
                  <a:pt x="10704" y="600"/>
                  <a:pt x="9740" y="1091"/>
                </a:cubicBezTo>
                <a:cubicBezTo>
                  <a:pt x="9680" y="972"/>
                  <a:pt x="9609" y="865"/>
                  <a:pt x="9502" y="794"/>
                </a:cubicBezTo>
                <a:cubicBezTo>
                  <a:pt x="9324" y="659"/>
                  <a:pt x="9105" y="595"/>
                  <a:pt x="8867" y="595"/>
                </a:cubicBezTo>
                <a:cubicBezTo>
                  <a:pt x="8305" y="595"/>
                  <a:pt x="7634" y="949"/>
                  <a:pt x="7132" y="1567"/>
                </a:cubicBezTo>
                <a:lnTo>
                  <a:pt x="7001" y="1746"/>
                </a:lnTo>
                <a:cubicBezTo>
                  <a:pt x="6775" y="1865"/>
                  <a:pt x="6525" y="1996"/>
                  <a:pt x="6287" y="2175"/>
                </a:cubicBezTo>
                <a:cubicBezTo>
                  <a:pt x="6179" y="2137"/>
                  <a:pt x="6061" y="2119"/>
                  <a:pt x="5936" y="2119"/>
                </a:cubicBezTo>
                <a:cubicBezTo>
                  <a:pt x="5386" y="2119"/>
                  <a:pt x="4708" y="2473"/>
                  <a:pt x="4203" y="3103"/>
                </a:cubicBezTo>
                <a:cubicBezTo>
                  <a:pt x="3656" y="3782"/>
                  <a:pt x="3489" y="4568"/>
                  <a:pt x="3691" y="5104"/>
                </a:cubicBezTo>
                <a:cubicBezTo>
                  <a:pt x="3632" y="5211"/>
                  <a:pt x="3596" y="5318"/>
                  <a:pt x="3537" y="5425"/>
                </a:cubicBezTo>
                <a:cubicBezTo>
                  <a:pt x="2810" y="5925"/>
                  <a:pt x="2001" y="6437"/>
                  <a:pt x="1667" y="7425"/>
                </a:cubicBezTo>
                <a:cubicBezTo>
                  <a:pt x="1548" y="7532"/>
                  <a:pt x="1417" y="7652"/>
                  <a:pt x="1298" y="7806"/>
                </a:cubicBezTo>
                <a:cubicBezTo>
                  <a:pt x="858" y="8354"/>
                  <a:pt x="691" y="9176"/>
                  <a:pt x="858" y="9604"/>
                </a:cubicBezTo>
                <a:cubicBezTo>
                  <a:pt x="703" y="9723"/>
                  <a:pt x="929" y="10068"/>
                  <a:pt x="798" y="10223"/>
                </a:cubicBezTo>
                <a:cubicBezTo>
                  <a:pt x="96" y="11092"/>
                  <a:pt x="0" y="12164"/>
                  <a:pt x="584" y="12593"/>
                </a:cubicBezTo>
                <a:cubicBezTo>
                  <a:pt x="762" y="12724"/>
                  <a:pt x="989" y="12783"/>
                  <a:pt x="1227" y="12783"/>
                </a:cubicBezTo>
                <a:cubicBezTo>
                  <a:pt x="1215" y="12843"/>
                  <a:pt x="1215" y="12926"/>
                  <a:pt x="1191" y="12985"/>
                </a:cubicBezTo>
                <a:cubicBezTo>
                  <a:pt x="286" y="13950"/>
                  <a:pt x="810" y="14331"/>
                  <a:pt x="1596" y="14533"/>
                </a:cubicBezTo>
                <a:cubicBezTo>
                  <a:pt x="1620" y="14771"/>
                  <a:pt x="1727" y="14974"/>
                  <a:pt x="1905" y="15105"/>
                </a:cubicBezTo>
                <a:cubicBezTo>
                  <a:pt x="2053" y="15217"/>
                  <a:pt x="2232" y="15270"/>
                  <a:pt x="2427" y="15270"/>
                </a:cubicBezTo>
                <a:cubicBezTo>
                  <a:pt x="2751" y="15270"/>
                  <a:pt x="3118" y="15123"/>
                  <a:pt x="3453" y="14855"/>
                </a:cubicBezTo>
                <a:lnTo>
                  <a:pt x="3453" y="14855"/>
                </a:lnTo>
                <a:cubicBezTo>
                  <a:pt x="4550" y="15249"/>
                  <a:pt x="2961" y="16674"/>
                  <a:pt x="4106" y="16674"/>
                </a:cubicBezTo>
                <a:cubicBezTo>
                  <a:pt x="4204" y="16674"/>
                  <a:pt x="4323" y="16663"/>
                  <a:pt x="4465" y="16641"/>
                </a:cubicBezTo>
                <a:lnTo>
                  <a:pt x="4465" y="16641"/>
                </a:lnTo>
                <a:cubicBezTo>
                  <a:pt x="4394" y="17474"/>
                  <a:pt x="4918" y="17712"/>
                  <a:pt x="6215" y="17784"/>
                </a:cubicBezTo>
                <a:cubicBezTo>
                  <a:pt x="6227" y="18105"/>
                  <a:pt x="6346" y="18403"/>
                  <a:pt x="6585" y="18558"/>
                </a:cubicBezTo>
                <a:cubicBezTo>
                  <a:pt x="6755" y="18686"/>
                  <a:pt x="6965" y="18748"/>
                  <a:pt x="7195" y="18748"/>
                </a:cubicBezTo>
                <a:cubicBezTo>
                  <a:pt x="7688" y="18748"/>
                  <a:pt x="8272" y="18466"/>
                  <a:pt x="8751" y="17962"/>
                </a:cubicBezTo>
                <a:cubicBezTo>
                  <a:pt x="9019" y="19017"/>
                  <a:pt x="9105" y="19744"/>
                  <a:pt x="9885" y="19744"/>
                </a:cubicBezTo>
                <a:cubicBezTo>
                  <a:pt x="10285" y="19744"/>
                  <a:pt x="10868" y="19553"/>
                  <a:pt x="11752" y="19117"/>
                </a:cubicBezTo>
                <a:lnTo>
                  <a:pt x="11752" y="19117"/>
                </a:lnTo>
                <a:cubicBezTo>
                  <a:pt x="11669" y="19439"/>
                  <a:pt x="12835" y="19784"/>
                  <a:pt x="13038" y="19891"/>
                </a:cubicBezTo>
                <a:cubicBezTo>
                  <a:pt x="13073" y="20272"/>
                  <a:pt x="13240" y="20867"/>
                  <a:pt x="13502" y="21070"/>
                </a:cubicBezTo>
                <a:cubicBezTo>
                  <a:pt x="13680" y="21206"/>
                  <a:pt x="13857" y="21267"/>
                  <a:pt x="14042" y="21267"/>
                </a:cubicBezTo>
                <a:cubicBezTo>
                  <a:pt x="14389" y="21267"/>
                  <a:pt x="14767" y="21055"/>
                  <a:pt x="15240" y="20736"/>
                </a:cubicBezTo>
                <a:lnTo>
                  <a:pt x="15240" y="20736"/>
                </a:lnTo>
                <a:cubicBezTo>
                  <a:pt x="15288" y="20986"/>
                  <a:pt x="15086" y="21522"/>
                  <a:pt x="16062" y="21653"/>
                </a:cubicBezTo>
                <a:cubicBezTo>
                  <a:pt x="16078" y="21656"/>
                  <a:pt x="16097" y="21657"/>
                  <a:pt x="16118" y="21657"/>
                </a:cubicBezTo>
                <a:cubicBezTo>
                  <a:pt x="16504" y="21657"/>
                  <a:pt x="17674" y="21270"/>
                  <a:pt x="17979" y="21225"/>
                </a:cubicBezTo>
                <a:cubicBezTo>
                  <a:pt x="18000" y="21446"/>
                  <a:pt x="18136" y="21541"/>
                  <a:pt x="18349" y="21541"/>
                </a:cubicBezTo>
                <a:cubicBezTo>
                  <a:pt x="19559" y="21541"/>
                  <a:pt x="23274" y="18496"/>
                  <a:pt x="22920" y="18212"/>
                </a:cubicBezTo>
                <a:cubicBezTo>
                  <a:pt x="22503" y="17903"/>
                  <a:pt x="23325" y="17760"/>
                  <a:pt x="23622" y="16295"/>
                </a:cubicBezTo>
                <a:cubicBezTo>
                  <a:pt x="23789" y="15522"/>
                  <a:pt x="22729" y="15700"/>
                  <a:pt x="22444" y="15319"/>
                </a:cubicBezTo>
                <a:cubicBezTo>
                  <a:pt x="22622" y="14736"/>
                  <a:pt x="22837" y="13986"/>
                  <a:pt x="22944" y="13378"/>
                </a:cubicBezTo>
                <a:cubicBezTo>
                  <a:pt x="23063" y="12634"/>
                  <a:pt x="22421" y="12510"/>
                  <a:pt x="22032" y="12510"/>
                </a:cubicBezTo>
                <a:cubicBezTo>
                  <a:pt x="21954" y="12510"/>
                  <a:pt x="21886" y="12515"/>
                  <a:pt x="21836" y="12521"/>
                </a:cubicBezTo>
                <a:lnTo>
                  <a:pt x="21932" y="12426"/>
                </a:lnTo>
                <a:cubicBezTo>
                  <a:pt x="22646" y="11569"/>
                  <a:pt x="22765" y="10497"/>
                  <a:pt x="22182" y="10057"/>
                </a:cubicBezTo>
                <a:lnTo>
                  <a:pt x="22170" y="10045"/>
                </a:lnTo>
                <a:cubicBezTo>
                  <a:pt x="22051" y="9866"/>
                  <a:pt x="21884" y="9640"/>
                  <a:pt x="21610" y="9366"/>
                </a:cubicBezTo>
                <a:cubicBezTo>
                  <a:pt x="20920" y="8628"/>
                  <a:pt x="21003" y="8294"/>
                  <a:pt x="20943" y="7842"/>
                </a:cubicBezTo>
                <a:cubicBezTo>
                  <a:pt x="21134" y="7247"/>
                  <a:pt x="21063" y="6687"/>
                  <a:pt x="20682" y="6401"/>
                </a:cubicBezTo>
                <a:cubicBezTo>
                  <a:pt x="20509" y="6265"/>
                  <a:pt x="20296" y="6205"/>
                  <a:pt x="20067" y="6205"/>
                </a:cubicBezTo>
                <a:cubicBezTo>
                  <a:pt x="19996" y="6205"/>
                  <a:pt x="19922" y="6211"/>
                  <a:pt x="19848" y="6223"/>
                </a:cubicBezTo>
                <a:lnTo>
                  <a:pt x="19765" y="6151"/>
                </a:lnTo>
                <a:cubicBezTo>
                  <a:pt x="20086" y="5461"/>
                  <a:pt x="20039" y="4758"/>
                  <a:pt x="19586" y="4437"/>
                </a:cubicBezTo>
                <a:cubicBezTo>
                  <a:pt x="19414" y="4302"/>
                  <a:pt x="19201" y="4238"/>
                  <a:pt x="18968" y="4238"/>
                </a:cubicBezTo>
                <a:cubicBezTo>
                  <a:pt x="18605" y="4238"/>
                  <a:pt x="18191" y="4392"/>
                  <a:pt x="17800" y="4675"/>
                </a:cubicBezTo>
                <a:cubicBezTo>
                  <a:pt x="17788" y="4651"/>
                  <a:pt x="17765" y="4615"/>
                  <a:pt x="17741" y="4592"/>
                </a:cubicBezTo>
                <a:lnTo>
                  <a:pt x="17765" y="4568"/>
                </a:lnTo>
                <a:cubicBezTo>
                  <a:pt x="18479" y="3699"/>
                  <a:pt x="18598" y="2627"/>
                  <a:pt x="18003" y="2163"/>
                </a:cubicBezTo>
                <a:cubicBezTo>
                  <a:pt x="17829" y="2027"/>
                  <a:pt x="17613" y="1963"/>
                  <a:pt x="17378" y="1963"/>
                </a:cubicBezTo>
                <a:cubicBezTo>
                  <a:pt x="17014" y="1963"/>
                  <a:pt x="16604" y="2115"/>
                  <a:pt x="16229" y="2389"/>
                </a:cubicBezTo>
                <a:cubicBezTo>
                  <a:pt x="16157" y="2341"/>
                  <a:pt x="16062" y="2282"/>
                  <a:pt x="15979" y="2246"/>
                </a:cubicBezTo>
                <a:cubicBezTo>
                  <a:pt x="15883" y="2210"/>
                  <a:pt x="15776" y="2163"/>
                  <a:pt x="15681" y="2115"/>
                </a:cubicBezTo>
                <a:cubicBezTo>
                  <a:pt x="15800" y="1579"/>
                  <a:pt x="15705" y="1091"/>
                  <a:pt x="15348" y="817"/>
                </a:cubicBezTo>
                <a:cubicBezTo>
                  <a:pt x="15180" y="687"/>
                  <a:pt x="14972" y="625"/>
                  <a:pt x="14742" y="625"/>
                </a:cubicBezTo>
                <a:cubicBezTo>
                  <a:pt x="14448" y="625"/>
                  <a:pt x="14120" y="726"/>
                  <a:pt x="13800" y="913"/>
                </a:cubicBezTo>
                <a:cubicBezTo>
                  <a:pt x="13443" y="639"/>
                  <a:pt x="13097" y="389"/>
                  <a:pt x="12835" y="162"/>
                </a:cubicBezTo>
                <a:cubicBezTo>
                  <a:pt x="12688" y="49"/>
                  <a:pt x="12514" y="1"/>
                  <a:pt x="12320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3"/>
          <p:cNvSpPr txBox="1"/>
          <p:nvPr>
            <p:ph idx="1" type="subTitle"/>
          </p:nvPr>
        </p:nvSpPr>
        <p:spPr>
          <a:xfrm>
            <a:off x="717700" y="2756275"/>
            <a:ext cx="37947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3"/>
          <p:cNvSpPr txBox="1"/>
          <p:nvPr>
            <p:ph type="title"/>
          </p:nvPr>
        </p:nvSpPr>
        <p:spPr>
          <a:xfrm>
            <a:off x="717700" y="1047725"/>
            <a:ext cx="45081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5" name="Google Shape;65;p53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4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4"/>
          <p:cNvSpPr txBox="1"/>
          <p:nvPr>
            <p:ph type="title"/>
          </p:nvPr>
        </p:nvSpPr>
        <p:spPr>
          <a:xfrm>
            <a:off x="717750" y="1487250"/>
            <a:ext cx="77085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54"/>
          <p:cNvSpPr/>
          <p:nvPr/>
        </p:nvSpPr>
        <p:spPr>
          <a:xfrm rot="-1066182">
            <a:off x="8095004" y="-638308"/>
            <a:ext cx="1856112" cy="135161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4"/>
          <p:cNvSpPr/>
          <p:nvPr/>
        </p:nvSpPr>
        <p:spPr>
          <a:xfrm flipH="1" rot="1066182">
            <a:off x="-1261423" y="-512718"/>
            <a:ext cx="2262613" cy="2117076"/>
          </a:xfrm>
          <a:custGeom>
            <a:rect b="b" l="l" r="r" t="t"/>
            <a:pathLst>
              <a:path extrusionOk="0" h="31217" w="33363">
                <a:moveTo>
                  <a:pt x="18508" y="1"/>
                </a:moveTo>
                <a:cubicBezTo>
                  <a:pt x="16763" y="1"/>
                  <a:pt x="15546" y="1341"/>
                  <a:pt x="15455" y="1391"/>
                </a:cubicBezTo>
                <a:cubicBezTo>
                  <a:pt x="15439" y="1395"/>
                  <a:pt x="15420" y="1397"/>
                  <a:pt x="15397" y="1397"/>
                </a:cubicBezTo>
                <a:cubicBezTo>
                  <a:pt x="15036" y="1397"/>
                  <a:pt x="13864" y="970"/>
                  <a:pt x="12722" y="970"/>
                </a:cubicBezTo>
                <a:cubicBezTo>
                  <a:pt x="12279" y="970"/>
                  <a:pt x="11840" y="1034"/>
                  <a:pt x="11455" y="1213"/>
                </a:cubicBezTo>
                <a:cubicBezTo>
                  <a:pt x="10157" y="1784"/>
                  <a:pt x="11157" y="3034"/>
                  <a:pt x="11193" y="3749"/>
                </a:cubicBezTo>
                <a:cubicBezTo>
                  <a:pt x="11038" y="3856"/>
                  <a:pt x="9312" y="5023"/>
                  <a:pt x="9169" y="5118"/>
                </a:cubicBezTo>
                <a:cubicBezTo>
                  <a:pt x="9045" y="5000"/>
                  <a:pt x="8931" y="4948"/>
                  <a:pt x="8823" y="4948"/>
                </a:cubicBezTo>
                <a:cubicBezTo>
                  <a:pt x="8057" y="4948"/>
                  <a:pt x="7621" y="7609"/>
                  <a:pt x="6609" y="8559"/>
                </a:cubicBezTo>
                <a:cubicBezTo>
                  <a:pt x="6323" y="8642"/>
                  <a:pt x="6037" y="8749"/>
                  <a:pt x="5752" y="8880"/>
                </a:cubicBezTo>
                <a:cubicBezTo>
                  <a:pt x="4656" y="9404"/>
                  <a:pt x="6037" y="10345"/>
                  <a:pt x="6026" y="10928"/>
                </a:cubicBezTo>
                <a:cubicBezTo>
                  <a:pt x="5692" y="11023"/>
                  <a:pt x="5359" y="11166"/>
                  <a:pt x="5025" y="11309"/>
                </a:cubicBezTo>
                <a:cubicBezTo>
                  <a:pt x="3251" y="12178"/>
                  <a:pt x="2644" y="10869"/>
                  <a:pt x="2561" y="13286"/>
                </a:cubicBezTo>
                <a:cubicBezTo>
                  <a:pt x="2775" y="13512"/>
                  <a:pt x="2061" y="15333"/>
                  <a:pt x="2477" y="15393"/>
                </a:cubicBezTo>
                <a:cubicBezTo>
                  <a:pt x="2418" y="15464"/>
                  <a:pt x="2358" y="15560"/>
                  <a:pt x="2299" y="15631"/>
                </a:cubicBezTo>
                <a:cubicBezTo>
                  <a:pt x="1" y="16655"/>
                  <a:pt x="680" y="17286"/>
                  <a:pt x="1942" y="17727"/>
                </a:cubicBezTo>
                <a:cubicBezTo>
                  <a:pt x="1823" y="18060"/>
                  <a:pt x="1870" y="18334"/>
                  <a:pt x="2085" y="18560"/>
                </a:cubicBezTo>
                <a:cubicBezTo>
                  <a:pt x="2323" y="18792"/>
                  <a:pt x="2733" y="18905"/>
                  <a:pt x="3234" y="18905"/>
                </a:cubicBezTo>
                <a:cubicBezTo>
                  <a:pt x="3734" y="18905"/>
                  <a:pt x="4323" y="18792"/>
                  <a:pt x="4918" y="18572"/>
                </a:cubicBezTo>
                <a:lnTo>
                  <a:pt x="4918" y="18572"/>
                </a:lnTo>
                <a:cubicBezTo>
                  <a:pt x="6621" y="19376"/>
                  <a:pt x="2218" y="21049"/>
                  <a:pt x="5386" y="21049"/>
                </a:cubicBezTo>
                <a:cubicBezTo>
                  <a:pt x="5408" y="21049"/>
                  <a:pt x="5431" y="21049"/>
                  <a:pt x="5454" y="21048"/>
                </a:cubicBezTo>
                <a:lnTo>
                  <a:pt x="5454" y="21048"/>
                </a:lnTo>
                <a:cubicBezTo>
                  <a:pt x="4775" y="22108"/>
                  <a:pt x="5490" y="22501"/>
                  <a:pt x="7585" y="22822"/>
                </a:cubicBezTo>
                <a:cubicBezTo>
                  <a:pt x="7407" y="23239"/>
                  <a:pt x="7419" y="23608"/>
                  <a:pt x="7692" y="23858"/>
                </a:cubicBezTo>
                <a:cubicBezTo>
                  <a:pt x="8191" y="24347"/>
                  <a:pt x="9124" y="25648"/>
                  <a:pt x="10273" y="25648"/>
                </a:cubicBezTo>
                <a:cubicBezTo>
                  <a:pt x="10522" y="25648"/>
                  <a:pt x="10782" y="25586"/>
                  <a:pt x="11050" y="25442"/>
                </a:cubicBezTo>
                <a:lnTo>
                  <a:pt x="11050" y="25442"/>
                </a:lnTo>
                <a:cubicBezTo>
                  <a:pt x="10556" y="26348"/>
                  <a:pt x="11765" y="27145"/>
                  <a:pt x="13046" y="27145"/>
                </a:cubicBezTo>
                <a:cubicBezTo>
                  <a:pt x="13617" y="27145"/>
                  <a:pt x="14202" y="26987"/>
                  <a:pt x="14658" y="26609"/>
                </a:cubicBezTo>
                <a:lnTo>
                  <a:pt x="14658" y="26609"/>
                </a:lnTo>
                <a:cubicBezTo>
                  <a:pt x="14360" y="27002"/>
                  <a:pt x="14408" y="27204"/>
                  <a:pt x="14658" y="27359"/>
                </a:cubicBezTo>
                <a:cubicBezTo>
                  <a:pt x="14467" y="27823"/>
                  <a:pt x="15384" y="27823"/>
                  <a:pt x="15658" y="28097"/>
                </a:cubicBezTo>
                <a:cubicBezTo>
                  <a:pt x="16026" y="28474"/>
                  <a:pt x="16932" y="28923"/>
                  <a:pt x="17888" y="28923"/>
                </a:cubicBezTo>
                <a:cubicBezTo>
                  <a:pt x="18229" y="28923"/>
                  <a:pt x="18576" y="28866"/>
                  <a:pt x="18908" y="28728"/>
                </a:cubicBezTo>
                <a:lnTo>
                  <a:pt x="18908" y="28728"/>
                </a:lnTo>
                <a:cubicBezTo>
                  <a:pt x="18837" y="29026"/>
                  <a:pt x="18872" y="29288"/>
                  <a:pt x="19051" y="29466"/>
                </a:cubicBezTo>
                <a:cubicBezTo>
                  <a:pt x="19171" y="29592"/>
                  <a:pt x="19657" y="29630"/>
                  <a:pt x="20143" y="29630"/>
                </a:cubicBezTo>
                <a:cubicBezTo>
                  <a:pt x="20527" y="29630"/>
                  <a:pt x="20911" y="29606"/>
                  <a:pt x="21111" y="29585"/>
                </a:cubicBezTo>
                <a:cubicBezTo>
                  <a:pt x="21424" y="29806"/>
                  <a:pt x="21678" y="29837"/>
                  <a:pt x="21967" y="29837"/>
                </a:cubicBezTo>
                <a:cubicBezTo>
                  <a:pt x="22079" y="29837"/>
                  <a:pt x="22197" y="29832"/>
                  <a:pt x="22325" y="29832"/>
                </a:cubicBezTo>
                <a:cubicBezTo>
                  <a:pt x="22543" y="29832"/>
                  <a:pt x="22792" y="29846"/>
                  <a:pt x="23099" y="29919"/>
                </a:cubicBezTo>
                <a:cubicBezTo>
                  <a:pt x="22944" y="30871"/>
                  <a:pt x="25802" y="30514"/>
                  <a:pt x="27219" y="31216"/>
                </a:cubicBezTo>
                <a:lnTo>
                  <a:pt x="29267" y="29919"/>
                </a:lnTo>
                <a:cubicBezTo>
                  <a:pt x="29267" y="29919"/>
                  <a:pt x="30302" y="27537"/>
                  <a:pt x="29969" y="27168"/>
                </a:cubicBezTo>
                <a:cubicBezTo>
                  <a:pt x="29648" y="26787"/>
                  <a:pt x="30398" y="26061"/>
                  <a:pt x="31386" y="24561"/>
                </a:cubicBezTo>
                <a:cubicBezTo>
                  <a:pt x="31910" y="23775"/>
                  <a:pt x="32041" y="22942"/>
                  <a:pt x="31886" y="22501"/>
                </a:cubicBezTo>
                <a:cubicBezTo>
                  <a:pt x="32315" y="21941"/>
                  <a:pt x="33017" y="20656"/>
                  <a:pt x="32743" y="20322"/>
                </a:cubicBezTo>
                <a:cubicBezTo>
                  <a:pt x="32576" y="20120"/>
                  <a:pt x="31814" y="19453"/>
                  <a:pt x="31469" y="19441"/>
                </a:cubicBezTo>
                <a:cubicBezTo>
                  <a:pt x="31517" y="19405"/>
                  <a:pt x="31564" y="19382"/>
                  <a:pt x="31600" y="19370"/>
                </a:cubicBezTo>
                <a:cubicBezTo>
                  <a:pt x="32779" y="18608"/>
                  <a:pt x="33362" y="17536"/>
                  <a:pt x="32934" y="16965"/>
                </a:cubicBezTo>
                <a:lnTo>
                  <a:pt x="32910" y="16953"/>
                </a:lnTo>
                <a:cubicBezTo>
                  <a:pt x="32874" y="16750"/>
                  <a:pt x="32767" y="16476"/>
                  <a:pt x="32600" y="16155"/>
                </a:cubicBezTo>
                <a:cubicBezTo>
                  <a:pt x="32160" y="15274"/>
                  <a:pt x="32410" y="14929"/>
                  <a:pt x="32529" y="14464"/>
                </a:cubicBezTo>
                <a:cubicBezTo>
                  <a:pt x="32993" y="13905"/>
                  <a:pt x="33148" y="13321"/>
                  <a:pt x="32874" y="12952"/>
                </a:cubicBezTo>
                <a:cubicBezTo>
                  <a:pt x="32707" y="12726"/>
                  <a:pt x="32398" y="12607"/>
                  <a:pt x="32017" y="12583"/>
                </a:cubicBezTo>
                <a:lnTo>
                  <a:pt x="31981" y="12488"/>
                </a:lnTo>
                <a:cubicBezTo>
                  <a:pt x="32612" y="11869"/>
                  <a:pt x="32874" y="11166"/>
                  <a:pt x="32529" y="10714"/>
                </a:cubicBezTo>
                <a:cubicBezTo>
                  <a:pt x="32325" y="10446"/>
                  <a:pt x="31945" y="10316"/>
                  <a:pt x="31477" y="10316"/>
                </a:cubicBezTo>
                <a:cubicBezTo>
                  <a:pt x="31154" y="10316"/>
                  <a:pt x="30789" y="10378"/>
                  <a:pt x="30410" y="10500"/>
                </a:cubicBezTo>
                <a:cubicBezTo>
                  <a:pt x="30398" y="10464"/>
                  <a:pt x="30386" y="10440"/>
                  <a:pt x="30386" y="10392"/>
                </a:cubicBezTo>
                <a:cubicBezTo>
                  <a:pt x="30386" y="10392"/>
                  <a:pt x="30398" y="10392"/>
                  <a:pt x="30398" y="10380"/>
                </a:cubicBezTo>
                <a:cubicBezTo>
                  <a:pt x="31600" y="9678"/>
                  <a:pt x="32219" y="8630"/>
                  <a:pt x="31755" y="8011"/>
                </a:cubicBezTo>
                <a:cubicBezTo>
                  <a:pt x="31538" y="7720"/>
                  <a:pt x="31124" y="7578"/>
                  <a:pt x="30613" y="7578"/>
                </a:cubicBezTo>
                <a:cubicBezTo>
                  <a:pt x="30311" y="7578"/>
                  <a:pt x="29974" y="7628"/>
                  <a:pt x="29624" y="7725"/>
                </a:cubicBezTo>
                <a:cubicBezTo>
                  <a:pt x="29564" y="7654"/>
                  <a:pt x="29493" y="7582"/>
                  <a:pt x="29398" y="7523"/>
                </a:cubicBezTo>
                <a:cubicBezTo>
                  <a:pt x="29314" y="7463"/>
                  <a:pt x="29207" y="7380"/>
                  <a:pt x="29124" y="7297"/>
                </a:cubicBezTo>
                <a:cubicBezTo>
                  <a:pt x="29505" y="6785"/>
                  <a:pt x="29624" y="6249"/>
                  <a:pt x="29338" y="5880"/>
                </a:cubicBezTo>
                <a:cubicBezTo>
                  <a:pt x="29111" y="5565"/>
                  <a:pt x="28653" y="5418"/>
                  <a:pt x="28096" y="5418"/>
                </a:cubicBezTo>
                <a:cubicBezTo>
                  <a:pt x="27894" y="5418"/>
                  <a:pt x="27679" y="5437"/>
                  <a:pt x="27457" y="5475"/>
                </a:cubicBezTo>
                <a:cubicBezTo>
                  <a:pt x="27135" y="5094"/>
                  <a:pt x="26861" y="4725"/>
                  <a:pt x="26635" y="4404"/>
                </a:cubicBezTo>
                <a:cubicBezTo>
                  <a:pt x="26261" y="3923"/>
                  <a:pt x="25104" y="2218"/>
                  <a:pt x="23979" y="2218"/>
                </a:cubicBezTo>
                <a:cubicBezTo>
                  <a:pt x="23532" y="2218"/>
                  <a:pt x="23090" y="2488"/>
                  <a:pt x="22704" y="3212"/>
                </a:cubicBezTo>
                <a:lnTo>
                  <a:pt x="22704" y="3212"/>
                </a:lnTo>
                <a:cubicBezTo>
                  <a:pt x="22763" y="1806"/>
                  <a:pt x="21092" y="518"/>
                  <a:pt x="19480" y="141"/>
                </a:cubicBezTo>
                <a:cubicBezTo>
                  <a:pt x="19141" y="43"/>
                  <a:pt x="18816" y="1"/>
                  <a:pt x="18508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4"/>
          <p:cNvSpPr/>
          <p:nvPr/>
        </p:nvSpPr>
        <p:spPr>
          <a:xfrm flipH="1" rot="1066182">
            <a:off x="-517607" y="-420709"/>
            <a:ext cx="1578872" cy="1500610"/>
          </a:xfrm>
          <a:custGeom>
            <a:rect b="b" l="l" r="r" t="t"/>
            <a:pathLst>
              <a:path extrusionOk="0" h="22127" w="23281">
                <a:moveTo>
                  <a:pt x="12292" y="0"/>
                </a:moveTo>
                <a:cubicBezTo>
                  <a:pt x="11611" y="0"/>
                  <a:pt x="10678" y="606"/>
                  <a:pt x="9716" y="1096"/>
                </a:cubicBezTo>
                <a:cubicBezTo>
                  <a:pt x="9656" y="977"/>
                  <a:pt x="9585" y="870"/>
                  <a:pt x="9477" y="798"/>
                </a:cubicBezTo>
                <a:cubicBezTo>
                  <a:pt x="9300" y="663"/>
                  <a:pt x="9081" y="599"/>
                  <a:pt x="8843" y="599"/>
                </a:cubicBezTo>
                <a:cubicBezTo>
                  <a:pt x="8281" y="599"/>
                  <a:pt x="7609" y="954"/>
                  <a:pt x="7108" y="1572"/>
                </a:cubicBezTo>
                <a:lnTo>
                  <a:pt x="6977" y="1751"/>
                </a:lnTo>
                <a:cubicBezTo>
                  <a:pt x="6751" y="1870"/>
                  <a:pt x="6501" y="2001"/>
                  <a:pt x="6263" y="2179"/>
                </a:cubicBezTo>
                <a:cubicBezTo>
                  <a:pt x="6149" y="2134"/>
                  <a:pt x="6023" y="2112"/>
                  <a:pt x="5889" y="2112"/>
                </a:cubicBezTo>
                <a:cubicBezTo>
                  <a:pt x="5354" y="2112"/>
                  <a:pt x="4696" y="2465"/>
                  <a:pt x="4191" y="3084"/>
                </a:cubicBezTo>
                <a:cubicBezTo>
                  <a:pt x="3643" y="3775"/>
                  <a:pt x="3477" y="4561"/>
                  <a:pt x="3691" y="5096"/>
                </a:cubicBezTo>
                <a:cubicBezTo>
                  <a:pt x="3631" y="5192"/>
                  <a:pt x="3584" y="5299"/>
                  <a:pt x="3524" y="5406"/>
                </a:cubicBezTo>
                <a:cubicBezTo>
                  <a:pt x="2810" y="5918"/>
                  <a:pt x="1988" y="6418"/>
                  <a:pt x="1667" y="7418"/>
                </a:cubicBezTo>
                <a:cubicBezTo>
                  <a:pt x="1536" y="7513"/>
                  <a:pt x="1417" y="7644"/>
                  <a:pt x="1298" y="7787"/>
                </a:cubicBezTo>
                <a:cubicBezTo>
                  <a:pt x="845" y="8335"/>
                  <a:pt x="679" y="9156"/>
                  <a:pt x="845" y="9585"/>
                </a:cubicBezTo>
                <a:cubicBezTo>
                  <a:pt x="703" y="9704"/>
                  <a:pt x="917" y="10049"/>
                  <a:pt x="786" y="10216"/>
                </a:cubicBezTo>
                <a:cubicBezTo>
                  <a:pt x="83" y="11073"/>
                  <a:pt x="0" y="12145"/>
                  <a:pt x="583" y="12574"/>
                </a:cubicBezTo>
                <a:cubicBezTo>
                  <a:pt x="762" y="12716"/>
                  <a:pt x="976" y="12776"/>
                  <a:pt x="1215" y="12776"/>
                </a:cubicBezTo>
                <a:cubicBezTo>
                  <a:pt x="1203" y="12835"/>
                  <a:pt x="1203" y="12907"/>
                  <a:pt x="1191" y="12966"/>
                </a:cubicBezTo>
                <a:cubicBezTo>
                  <a:pt x="286" y="13931"/>
                  <a:pt x="798" y="14324"/>
                  <a:pt x="1596" y="14514"/>
                </a:cubicBezTo>
                <a:cubicBezTo>
                  <a:pt x="1619" y="14752"/>
                  <a:pt x="1726" y="14967"/>
                  <a:pt x="1905" y="15098"/>
                </a:cubicBezTo>
                <a:cubicBezTo>
                  <a:pt x="2048" y="15209"/>
                  <a:pt x="2226" y="15262"/>
                  <a:pt x="2421" y="15262"/>
                </a:cubicBezTo>
                <a:cubicBezTo>
                  <a:pt x="2746" y="15262"/>
                  <a:pt x="3118" y="15115"/>
                  <a:pt x="3453" y="14848"/>
                </a:cubicBezTo>
                <a:lnTo>
                  <a:pt x="3453" y="14848"/>
                </a:lnTo>
                <a:cubicBezTo>
                  <a:pt x="4552" y="15243"/>
                  <a:pt x="2952" y="16664"/>
                  <a:pt x="4115" y="16664"/>
                </a:cubicBezTo>
                <a:cubicBezTo>
                  <a:pt x="4211" y="16664"/>
                  <a:pt x="4327" y="16655"/>
                  <a:pt x="4465" y="16634"/>
                </a:cubicBezTo>
                <a:lnTo>
                  <a:pt x="4465" y="16634"/>
                </a:lnTo>
                <a:cubicBezTo>
                  <a:pt x="4393" y="17467"/>
                  <a:pt x="4905" y="17693"/>
                  <a:pt x="6203" y="17777"/>
                </a:cubicBezTo>
                <a:cubicBezTo>
                  <a:pt x="6215" y="18086"/>
                  <a:pt x="6334" y="18384"/>
                  <a:pt x="6572" y="18550"/>
                </a:cubicBezTo>
                <a:cubicBezTo>
                  <a:pt x="6741" y="18674"/>
                  <a:pt x="6949" y="18733"/>
                  <a:pt x="7178" y="18733"/>
                </a:cubicBezTo>
                <a:cubicBezTo>
                  <a:pt x="7676" y="18733"/>
                  <a:pt x="8270" y="18453"/>
                  <a:pt x="8751" y="17955"/>
                </a:cubicBezTo>
                <a:cubicBezTo>
                  <a:pt x="9019" y="19001"/>
                  <a:pt x="9099" y="19731"/>
                  <a:pt x="9875" y="19731"/>
                </a:cubicBezTo>
                <a:cubicBezTo>
                  <a:pt x="10273" y="19731"/>
                  <a:pt x="10855" y="19538"/>
                  <a:pt x="11740" y="19098"/>
                </a:cubicBezTo>
                <a:lnTo>
                  <a:pt x="11740" y="19098"/>
                </a:lnTo>
                <a:cubicBezTo>
                  <a:pt x="11668" y="19420"/>
                  <a:pt x="12823" y="19765"/>
                  <a:pt x="13037" y="19872"/>
                </a:cubicBezTo>
                <a:cubicBezTo>
                  <a:pt x="13061" y="20253"/>
                  <a:pt x="13228" y="20848"/>
                  <a:pt x="13502" y="21063"/>
                </a:cubicBezTo>
                <a:cubicBezTo>
                  <a:pt x="13673" y="21193"/>
                  <a:pt x="13846" y="21251"/>
                  <a:pt x="14028" y="21251"/>
                </a:cubicBezTo>
                <a:cubicBezTo>
                  <a:pt x="14378" y="21251"/>
                  <a:pt x="14763" y="21038"/>
                  <a:pt x="15240" y="20717"/>
                </a:cubicBezTo>
                <a:lnTo>
                  <a:pt x="15240" y="20717"/>
                </a:lnTo>
                <a:cubicBezTo>
                  <a:pt x="15288" y="20967"/>
                  <a:pt x="15073" y="21503"/>
                  <a:pt x="16062" y="21646"/>
                </a:cubicBezTo>
                <a:cubicBezTo>
                  <a:pt x="16074" y="21648"/>
                  <a:pt x="16088" y="21648"/>
                  <a:pt x="16103" y="21648"/>
                </a:cubicBezTo>
                <a:cubicBezTo>
                  <a:pt x="16471" y="21648"/>
                  <a:pt x="17658" y="21251"/>
                  <a:pt x="17979" y="21206"/>
                </a:cubicBezTo>
                <a:cubicBezTo>
                  <a:pt x="18041" y="21910"/>
                  <a:pt x="19297" y="22127"/>
                  <a:pt x="20548" y="22127"/>
                </a:cubicBezTo>
                <a:cubicBezTo>
                  <a:pt x="21918" y="22127"/>
                  <a:pt x="23280" y="21867"/>
                  <a:pt x="23062" y="21706"/>
                </a:cubicBezTo>
                <a:cubicBezTo>
                  <a:pt x="22646" y="21384"/>
                  <a:pt x="22527" y="18812"/>
                  <a:pt x="22824" y="17360"/>
                </a:cubicBezTo>
                <a:cubicBezTo>
                  <a:pt x="22991" y="16586"/>
                  <a:pt x="22741" y="15705"/>
                  <a:pt x="22443" y="15312"/>
                </a:cubicBezTo>
                <a:cubicBezTo>
                  <a:pt x="22622" y="14740"/>
                  <a:pt x="22336" y="14717"/>
                  <a:pt x="22443" y="14109"/>
                </a:cubicBezTo>
                <a:cubicBezTo>
                  <a:pt x="22583" y="13238"/>
                  <a:pt x="22144" y="12525"/>
                  <a:pt x="21846" y="12525"/>
                </a:cubicBezTo>
                <a:cubicBezTo>
                  <a:pt x="21838" y="12525"/>
                  <a:pt x="21831" y="12525"/>
                  <a:pt x="21824" y="12526"/>
                </a:cubicBezTo>
                <a:lnTo>
                  <a:pt x="21919" y="12431"/>
                </a:lnTo>
                <a:cubicBezTo>
                  <a:pt x="22634" y="11573"/>
                  <a:pt x="22467" y="11240"/>
                  <a:pt x="21896" y="10800"/>
                </a:cubicBezTo>
                <a:cubicBezTo>
                  <a:pt x="21896" y="10800"/>
                  <a:pt x="21550" y="10716"/>
                  <a:pt x="21538" y="10704"/>
                </a:cubicBezTo>
                <a:cubicBezTo>
                  <a:pt x="21419" y="10526"/>
                  <a:pt x="21253" y="10299"/>
                  <a:pt x="20979" y="10026"/>
                </a:cubicBezTo>
                <a:cubicBezTo>
                  <a:pt x="20288" y="9287"/>
                  <a:pt x="21003" y="8275"/>
                  <a:pt x="20919" y="7847"/>
                </a:cubicBezTo>
                <a:cubicBezTo>
                  <a:pt x="21122" y="7251"/>
                  <a:pt x="21038" y="6692"/>
                  <a:pt x="20657" y="6406"/>
                </a:cubicBezTo>
                <a:cubicBezTo>
                  <a:pt x="20485" y="6270"/>
                  <a:pt x="20272" y="6210"/>
                  <a:pt x="20043" y="6210"/>
                </a:cubicBezTo>
                <a:cubicBezTo>
                  <a:pt x="19971" y="6210"/>
                  <a:pt x="19898" y="6216"/>
                  <a:pt x="19824" y="6228"/>
                </a:cubicBezTo>
                <a:lnTo>
                  <a:pt x="19753" y="6156"/>
                </a:lnTo>
                <a:cubicBezTo>
                  <a:pt x="20062" y="5466"/>
                  <a:pt x="20014" y="4763"/>
                  <a:pt x="19574" y="4442"/>
                </a:cubicBezTo>
                <a:cubicBezTo>
                  <a:pt x="19397" y="4306"/>
                  <a:pt x="19181" y="4242"/>
                  <a:pt x="18947" y="4242"/>
                </a:cubicBezTo>
                <a:cubicBezTo>
                  <a:pt x="18583" y="4242"/>
                  <a:pt x="18172" y="4397"/>
                  <a:pt x="17788" y="4680"/>
                </a:cubicBezTo>
                <a:cubicBezTo>
                  <a:pt x="17764" y="4644"/>
                  <a:pt x="17740" y="4620"/>
                  <a:pt x="17728" y="4584"/>
                </a:cubicBezTo>
                <a:lnTo>
                  <a:pt x="17740" y="4573"/>
                </a:lnTo>
                <a:cubicBezTo>
                  <a:pt x="18455" y="3692"/>
                  <a:pt x="18574" y="2620"/>
                  <a:pt x="17979" y="2168"/>
                </a:cubicBezTo>
                <a:cubicBezTo>
                  <a:pt x="17809" y="2031"/>
                  <a:pt x="17594" y="1967"/>
                  <a:pt x="17358" y="1967"/>
                </a:cubicBezTo>
                <a:cubicBezTo>
                  <a:pt x="16997" y="1967"/>
                  <a:pt x="16586" y="2116"/>
                  <a:pt x="16204" y="2382"/>
                </a:cubicBezTo>
                <a:cubicBezTo>
                  <a:pt x="16133" y="2346"/>
                  <a:pt x="16038" y="2287"/>
                  <a:pt x="15954" y="2251"/>
                </a:cubicBezTo>
                <a:cubicBezTo>
                  <a:pt x="15859" y="2203"/>
                  <a:pt x="15764" y="2168"/>
                  <a:pt x="15657" y="2120"/>
                </a:cubicBezTo>
                <a:cubicBezTo>
                  <a:pt x="15776" y="1584"/>
                  <a:pt x="15681" y="1096"/>
                  <a:pt x="15323" y="822"/>
                </a:cubicBezTo>
                <a:cubicBezTo>
                  <a:pt x="15156" y="691"/>
                  <a:pt x="14947" y="630"/>
                  <a:pt x="14718" y="630"/>
                </a:cubicBezTo>
                <a:cubicBezTo>
                  <a:pt x="14424" y="630"/>
                  <a:pt x="14096" y="730"/>
                  <a:pt x="13776" y="917"/>
                </a:cubicBezTo>
                <a:cubicBezTo>
                  <a:pt x="13418" y="644"/>
                  <a:pt x="13085" y="393"/>
                  <a:pt x="12811" y="167"/>
                </a:cubicBezTo>
                <a:cubicBezTo>
                  <a:pt x="12662" y="50"/>
                  <a:pt x="12488" y="0"/>
                  <a:pt x="12292" y="0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4"/>
          <p:cNvSpPr/>
          <p:nvPr/>
        </p:nvSpPr>
        <p:spPr>
          <a:xfrm flipH="1" rot="1066182">
            <a:off x="-11740" y="-617250"/>
            <a:ext cx="1613391" cy="1468735"/>
          </a:xfrm>
          <a:custGeom>
            <a:rect b="b" l="l" r="r" t="t"/>
            <a:pathLst>
              <a:path extrusionOk="0" h="21657" w="23790">
                <a:moveTo>
                  <a:pt x="12320" y="1"/>
                </a:moveTo>
                <a:cubicBezTo>
                  <a:pt x="11639" y="1"/>
                  <a:pt x="10704" y="600"/>
                  <a:pt x="9740" y="1091"/>
                </a:cubicBezTo>
                <a:cubicBezTo>
                  <a:pt x="9680" y="972"/>
                  <a:pt x="9609" y="865"/>
                  <a:pt x="9502" y="794"/>
                </a:cubicBezTo>
                <a:cubicBezTo>
                  <a:pt x="9324" y="659"/>
                  <a:pt x="9105" y="595"/>
                  <a:pt x="8867" y="595"/>
                </a:cubicBezTo>
                <a:cubicBezTo>
                  <a:pt x="8305" y="595"/>
                  <a:pt x="7634" y="949"/>
                  <a:pt x="7132" y="1567"/>
                </a:cubicBezTo>
                <a:lnTo>
                  <a:pt x="7001" y="1746"/>
                </a:lnTo>
                <a:cubicBezTo>
                  <a:pt x="6775" y="1865"/>
                  <a:pt x="6525" y="1996"/>
                  <a:pt x="6287" y="2175"/>
                </a:cubicBezTo>
                <a:cubicBezTo>
                  <a:pt x="6179" y="2137"/>
                  <a:pt x="6061" y="2119"/>
                  <a:pt x="5936" y="2119"/>
                </a:cubicBezTo>
                <a:cubicBezTo>
                  <a:pt x="5386" y="2119"/>
                  <a:pt x="4708" y="2473"/>
                  <a:pt x="4203" y="3103"/>
                </a:cubicBezTo>
                <a:cubicBezTo>
                  <a:pt x="3656" y="3782"/>
                  <a:pt x="3489" y="4568"/>
                  <a:pt x="3691" y="5104"/>
                </a:cubicBezTo>
                <a:cubicBezTo>
                  <a:pt x="3632" y="5211"/>
                  <a:pt x="3596" y="5318"/>
                  <a:pt x="3537" y="5425"/>
                </a:cubicBezTo>
                <a:cubicBezTo>
                  <a:pt x="2810" y="5925"/>
                  <a:pt x="2001" y="6437"/>
                  <a:pt x="1667" y="7425"/>
                </a:cubicBezTo>
                <a:cubicBezTo>
                  <a:pt x="1548" y="7532"/>
                  <a:pt x="1417" y="7652"/>
                  <a:pt x="1298" y="7806"/>
                </a:cubicBezTo>
                <a:cubicBezTo>
                  <a:pt x="858" y="8354"/>
                  <a:pt x="691" y="9176"/>
                  <a:pt x="858" y="9604"/>
                </a:cubicBezTo>
                <a:cubicBezTo>
                  <a:pt x="703" y="9723"/>
                  <a:pt x="929" y="10068"/>
                  <a:pt x="798" y="10223"/>
                </a:cubicBezTo>
                <a:cubicBezTo>
                  <a:pt x="96" y="11092"/>
                  <a:pt x="0" y="12164"/>
                  <a:pt x="584" y="12593"/>
                </a:cubicBezTo>
                <a:cubicBezTo>
                  <a:pt x="762" y="12724"/>
                  <a:pt x="989" y="12783"/>
                  <a:pt x="1227" y="12783"/>
                </a:cubicBezTo>
                <a:cubicBezTo>
                  <a:pt x="1215" y="12843"/>
                  <a:pt x="1215" y="12926"/>
                  <a:pt x="1191" y="12985"/>
                </a:cubicBezTo>
                <a:cubicBezTo>
                  <a:pt x="286" y="13950"/>
                  <a:pt x="810" y="14331"/>
                  <a:pt x="1596" y="14533"/>
                </a:cubicBezTo>
                <a:cubicBezTo>
                  <a:pt x="1620" y="14771"/>
                  <a:pt x="1727" y="14974"/>
                  <a:pt x="1905" y="15105"/>
                </a:cubicBezTo>
                <a:cubicBezTo>
                  <a:pt x="2053" y="15217"/>
                  <a:pt x="2232" y="15270"/>
                  <a:pt x="2427" y="15270"/>
                </a:cubicBezTo>
                <a:cubicBezTo>
                  <a:pt x="2751" y="15270"/>
                  <a:pt x="3118" y="15123"/>
                  <a:pt x="3453" y="14855"/>
                </a:cubicBezTo>
                <a:lnTo>
                  <a:pt x="3453" y="14855"/>
                </a:lnTo>
                <a:cubicBezTo>
                  <a:pt x="4550" y="15249"/>
                  <a:pt x="2961" y="16674"/>
                  <a:pt x="4106" y="16674"/>
                </a:cubicBezTo>
                <a:cubicBezTo>
                  <a:pt x="4204" y="16674"/>
                  <a:pt x="4323" y="16663"/>
                  <a:pt x="4465" y="16641"/>
                </a:cubicBezTo>
                <a:lnTo>
                  <a:pt x="4465" y="16641"/>
                </a:lnTo>
                <a:cubicBezTo>
                  <a:pt x="4394" y="17474"/>
                  <a:pt x="4918" y="17712"/>
                  <a:pt x="6215" y="17784"/>
                </a:cubicBezTo>
                <a:cubicBezTo>
                  <a:pt x="6227" y="18105"/>
                  <a:pt x="6346" y="18403"/>
                  <a:pt x="6585" y="18558"/>
                </a:cubicBezTo>
                <a:cubicBezTo>
                  <a:pt x="6755" y="18686"/>
                  <a:pt x="6965" y="18748"/>
                  <a:pt x="7195" y="18748"/>
                </a:cubicBezTo>
                <a:cubicBezTo>
                  <a:pt x="7688" y="18748"/>
                  <a:pt x="8272" y="18466"/>
                  <a:pt x="8751" y="17962"/>
                </a:cubicBezTo>
                <a:cubicBezTo>
                  <a:pt x="9019" y="19017"/>
                  <a:pt x="9105" y="19744"/>
                  <a:pt x="9885" y="19744"/>
                </a:cubicBezTo>
                <a:cubicBezTo>
                  <a:pt x="10285" y="19744"/>
                  <a:pt x="10868" y="19553"/>
                  <a:pt x="11752" y="19117"/>
                </a:cubicBezTo>
                <a:lnTo>
                  <a:pt x="11752" y="19117"/>
                </a:lnTo>
                <a:cubicBezTo>
                  <a:pt x="11669" y="19439"/>
                  <a:pt x="12835" y="19784"/>
                  <a:pt x="13038" y="19891"/>
                </a:cubicBezTo>
                <a:cubicBezTo>
                  <a:pt x="13073" y="20272"/>
                  <a:pt x="13240" y="20867"/>
                  <a:pt x="13502" y="21070"/>
                </a:cubicBezTo>
                <a:cubicBezTo>
                  <a:pt x="13680" y="21206"/>
                  <a:pt x="13857" y="21267"/>
                  <a:pt x="14042" y="21267"/>
                </a:cubicBezTo>
                <a:cubicBezTo>
                  <a:pt x="14389" y="21267"/>
                  <a:pt x="14767" y="21055"/>
                  <a:pt x="15240" y="20736"/>
                </a:cubicBezTo>
                <a:lnTo>
                  <a:pt x="15240" y="20736"/>
                </a:lnTo>
                <a:cubicBezTo>
                  <a:pt x="15288" y="20986"/>
                  <a:pt x="15086" y="21522"/>
                  <a:pt x="16062" y="21653"/>
                </a:cubicBezTo>
                <a:cubicBezTo>
                  <a:pt x="16078" y="21656"/>
                  <a:pt x="16097" y="21657"/>
                  <a:pt x="16118" y="21657"/>
                </a:cubicBezTo>
                <a:cubicBezTo>
                  <a:pt x="16504" y="21657"/>
                  <a:pt x="17674" y="21270"/>
                  <a:pt x="17979" y="21225"/>
                </a:cubicBezTo>
                <a:cubicBezTo>
                  <a:pt x="18000" y="21446"/>
                  <a:pt x="18136" y="21541"/>
                  <a:pt x="18349" y="21541"/>
                </a:cubicBezTo>
                <a:cubicBezTo>
                  <a:pt x="19559" y="21541"/>
                  <a:pt x="23274" y="18496"/>
                  <a:pt x="22920" y="18212"/>
                </a:cubicBezTo>
                <a:cubicBezTo>
                  <a:pt x="22503" y="17903"/>
                  <a:pt x="23325" y="17760"/>
                  <a:pt x="23622" y="16295"/>
                </a:cubicBezTo>
                <a:cubicBezTo>
                  <a:pt x="23789" y="15522"/>
                  <a:pt x="22729" y="15700"/>
                  <a:pt x="22444" y="15319"/>
                </a:cubicBezTo>
                <a:cubicBezTo>
                  <a:pt x="22622" y="14736"/>
                  <a:pt x="22837" y="13986"/>
                  <a:pt x="22944" y="13378"/>
                </a:cubicBezTo>
                <a:cubicBezTo>
                  <a:pt x="23063" y="12634"/>
                  <a:pt x="22421" y="12510"/>
                  <a:pt x="22032" y="12510"/>
                </a:cubicBezTo>
                <a:cubicBezTo>
                  <a:pt x="21954" y="12510"/>
                  <a:pt x="21886" y="12515"/>
                  <a:pt x="21836" y="12521"/>
                </a:cubicBezTo>
                <a:lnTo>
                  <a:pt x="21932" y="12426"/>
                </a:lnTo>
                <a:cubicBezTo>
                  <a:pt x="22646" y="11569"/>
                  <a:pt x="22765" y="10497"/>
                  <a:pt x="22182" y="10057"/>
                </a:cubicBezTo>
                <a:lnTo>
                  <a:pt x="22170" y="10045"/>
                </a:lnTo>
                <a:cubicBezTo>
                  <a:pt x="22051" y="9866"/>
                  <a:pt x="21884" y="9640"/>
                  <a:pt x="21610" y="9366"/>
                </a:cubicBezTo>
                <a:cubicBezTo>
                  <a:pt x="20920" y="8628"/>
                  <a:pt x="21003" y="8294"/>
                  <a:pt x="20943" y="7842"/>
                </a:cubicBezTo>
                <a:cubicBezTo>
                  <a:pt x="21134" y="7247"/>
                  <a:pt x="21063" y="6687"/>
                  <a:pt x="20682" y="6401"/>
                </a:cubicBezTo>
                <a:cubicBezTo>
                  <a:pt x="20509" y="6265"/>
                  <a:pt x="20296" y="6205"/>
                  <a:pt x="20067" y="6205"/>
                </a:cubicBezTo>
                <a:cubicBezTo>
                  <a:pt x="19996" y="6205"/>
                  <a:pt x="19922" y="6211"/>
                  <a:pt x="19848" y="6223"/>
                </a:cubicBezTo>
                <a:lnTo>
                  <a:pt x="19765" y="6151"/>
                </a:lnTo>
                <a:cubicBezTo>
                  <a:pt x="20086" y="5461"/>
                  <a:pt x="20039" y="4758"/>
                  <a:pt x="19586" y="4437"/>
                </a:cubicBezTo>
                <a:cubicBezTo>
                  <a:pt x="19414" y="4302"/>
                  <a:pt x="19201" y="4238"/>
                  <a:pt x="18968" y="4238"/>
                </a:cubicBezTo>
                <a:cubicBezTo>
                  <a:pt x="18605" y="4238"/>
                  <a:pt x="18191" y="4392"/>
                  <a:pt x="17800" y="4675"/>
                </a:cubicBezTo>
                <a:cubicBezTo>
                  <a:pt x="17788" y="4651"/>
                  <a:pt x="17765" y="4615"/>
                  <a:pt x="17741" y="4592"/>
                </a:cubicBezTo>
                <a:lnTo>
                  <a:pt x="17765" y="4568"/>
                </a:lnTo>
                <a:cubicBezTo>
                  <a:pt x="18479" y="3699"/>
                  <a:pt x="18598" y="2627"/>
                  <a:pt x="18003" y="2163"/>
                </a:cubicBezTo>
                <a:cubicBezTo>
                  <a:pt x="17829" y="2027"/>
                  <a:pt x="17613" y="1963"/>
                  <a:pt x="17378" y="1963"/>
                </a:cubicBezTo>
                <a:cubicBezTo>
                  <a:pt x="17014" y="1963"/>
                  <a:pt x="16604" y="2115"/>
                  <a:pt x="16229" y="2389"/>
                </a:cubicBezTo>
                <a:cubicBezTo>
                  <a:pt x="16157" y="2341"/>
                  <a:pt x="16062" y="2282"/>
                  <a:pt x="15979" y="2246"/>
                </a:cubicBezTo>
                <a:cubicBezTo>
                  <a:pt x="15883" y="2210"/>
                  <a:pt x="15776" y="2163"/>
                  <a:pt x="15681" y="2115"/>
                </a:cubicBezTo>
                <a:cubicBezTo>
                  <a:pt x="15800" y="1579"/>
                  <a:pt x="15705" y="1091"/>
                  <a:pt x="15348" y="817"/>
                </a:cubicBezTo>
                <a:cubicBezTo>
                  <a:pt x="15180" y="687"/>
                  <a:pt x="14972" y="625"/>
                  <a:pt x="14742" y="625"/>
                </a:cubicBezTo>
                <a:cubicBezTo>
                  <a:pt x="14448" y="625"/>
                  <a:pt x="14120" y="726"/>
                  <a:pt x="13800" y="913"/>
                </a:cubicBezTo>
                <a:cubicBezTo>
                  <a:pt x="13443" y="639"/>
                  <a:pt x="13097" y="389"/>
                  <a:pt x="12835" y="162"/>
                </a:cubicBezTo>
                <a:cubicBezTo>
                  <a:pt x="12688" y="49"/>
                  <a:pt x="12514" y="1"/>
                  <a:pt x="12320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4"/>
          <p:cNvSpPr/>
          <p:nvPr/>
        </p:nvSpPr>
        <p:spPr>
          <a:xfrm rot="-1066182">
            <a:off x="7924887" y="-500540"/>
            <a:ext cx="1764354" cy="1603083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D9D9D9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4"/>
          <p:cNvSpPr/>
          <p:nvPr/>
        </p:nvSpPr>
        <p:spPr>
          <a:xfrm rot="-1066182">
            <a:off x="7687238" y="-604647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999999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4"/>
          <p:cNvSpPr/>
          <p:nvPr/>
        </p:nvSpPr>
        <p:spPr>
          <a:xfrm rot="-1066182">
            <a:off x="7052028" y="120534"/>
            <a:ext cx="912492" cy="747490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D9D9D9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4"/>
          <p:cNvSpPr/>
          <p:nvPr/>
        </p:nvSpPr>
        <p:spPr>
          <a:xfrm rot="-1066182">
            <a:off x="8467394" y="783361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4"/>
          <p:cNvSpPr/>
          <p:nvPr/>
        </p:nvSpPr>
        <p:spPr>
          <a:xfrm flipH="1" rot="1066182">
            <a:off x="-1177460" y="1846704"/>
            <a:ext cx="1764354" cy="1603083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D9D9D9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4"/>
          <p:cNvSpPr/>
          <p:nvPr/>
        </p:nvSpPr>
        <p:spPr>
          <a:xfrm rot="-1066182">
            <a:off x="6649416" y="-651603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4"/>
          <p:cNvSpPr/>
          <p:nvPr/>
        </p:nvSpPr>
        <p:spPr>
          <a:xfrm flipH="1" rot="1066182">
            <a:off x="1243050" y="-155022"/>
            <a:ext cx="912492" cy="747490"/>
          </a:xfrm>
          <a:custGeom>
            <a:rect b="b" l="l" r="r" t="t"/>
            <a:pathLst>
              <a:path extrusionOk="0" h="11022" w="13455">
                <a:moveTo>
                  <a:pt x="6196" y="1"/>
                </a:moveTo>
                <a:cubicBezTo>
                  <a:pt x="5836" y="1"/>
                  <a:pt x="5390" y="308"/>
                  <a:pt x="4930" y="566"/>
                </a:cubicBezTo>
                <a:cubicBezTo>
                  <a:pt x="4882" y="506"/>
                  <a:pt x="4846" y="459"/>
                  <a:pt x="4787" y="411"/>
                </a:cubicBezTo>
                <a:cubicBezTo>
                  <a:pt x="4684" y="343"/>
                  <a:pt x="4564" y="311"/>
                  <a:pt x="4438" y="311"/>
                </a:cubicBezTo>
                <a:cubicBezTo>
                  <a:pt x="4142" y="311"/>
                  <a:pt x="3813" y="490"/>
                  <a:pt x="3596" y="816"/>
                </a:cubicBezTo>
                <a:cubicBezTo>
                  <a:pt x="3572" y="840"/>
                  <a:pt x="3561" y="875"/>
                  <a:pt x="3525" y="899"/>
                </a:cubicBezTo>
                <a:cubicBezTo>
                  <a:pt x="3418" y="959"/>
                  <a:pt x="3311" y="1042"/>
                  <a:pt x="3191" y="1125"/>
                </a:cubicBezTo>
                <a:cubicBezTo>
                  <a:pt x="3107" y="1089"/>
                  <a:pt x="3018" y="1071"/>
                  <a:pt x="2929" y="1071"/>
                </a:cubicBezTo>
                <a:cubicBezTo>
                  <a:pt x="2639" y="1071"/>
                  <a:pt x="2338" y="1251"/>
                  <a:pt x="2120" y="1542"/>
                </a:cubicBezTo>
                <a:cubicBezTo>
                  <a:pt x="1882" y="1899"/>
                  <a:pt x="1846" y="2304"/>
                  <a:pt x="2013" y="2578"/>
                </a:cubicBezTo>
                <a:cubicBezTo>
                  <a:pt x="1989" y="2638"/>
                  <a:pt x="1965" y="2673"/>
                  <a:pt x="1953" y="2733"/>
                </a:cubicBezTo>
                <a:cubicBezTo>
                  <a:pt x="1608" y="2995"/>
                  <a:pt x="453" y="3090"/>
                  <a:pt x="358" y="3602"/>
                </a:cubicBezTo>
                <a:cubicBezTo>
                  <a:pt x="298" y="3661"/>
                  <a:pt x="239" y="3721"/>
                  <a:pt x="203" y="3792"/>
                </a:cubicBezTo>
                <a:cubicBezTo>
                  <a:pt x="1" y="4078"/>
                  <a:pt x="751" y="4662"/>
                  <a:pt x="870" y="4876"/>
                </a:cubicBezTo>
                <a:cubicBezTo>
                  <a:pt x="798" y="4935"/>
                  <a:pt x="405" y="4983"/>
                  <a:pt x="346" y="5054"/>
                </a:cubicBezTo>
                <a:cubicBezTo>
                  <a:pt x="48" y="5507"/>
                  <a:pt x="620" y="6174"/>
                  <a:pt x="953" y="6400"/>
                </a:cubicBezTo>
                <a:cubicBezTo>
                  <a:pt x="1038" y="6456"/>
                  <a:pt x="1130" y="6491"/>
                  <a:pt x="1230" y="6491"/>
                </a:cubicBezTo>
                <a:cubicBezTo>
                  <a:pt x="1256" y="6491"/>
                  <a:pt x="1283" y="6488"/>
                  <a:pt x="1310" y="6483"/>
                </a:cubicBezTo>
                <a:lnTo>
                  <a:pt x="1310" y="6590"/>
                </a:lnTo>
                <a:cubicBezTo>
                  <a:pt x="917" y="7079"/>
                  <a:pt x="1215" y="7281"/>
                  <a:pt x="1644" y="7376"/>
                </a:cubicBezTo>
                <a:cubicBezTo>
                  <a:pt x="1667" y="7495"/>
                  <a:pt x="1751" y="7614"/>
                  <a:pt x="1846" y="7674"/>
                </a:cubicBezTo>
                <a:cubicBezTo>
                  <a:pt x="1931" y="7732"/>
                  <a:pt x="2032" y="7760"/>
                  <a:pt x="2137" y="7760"/>
                </a:cubicBezTo>
                <a:cubicBezTo>
                  <a:pt x="2312" y="7760"/>
                  <a:pt x="2500" y="7684"/>
                  <a:pt x="2656" y="7543"/>
                </a:cubicBezTo>
                <a:lnTo>
                  <a:pt x="2656" y="7543"/>
                </a:lnTo>
                <a:cubicBezTo>
                  <a:pt x="3266" y="7750"/>
                  <a:pt x="2529" y="8467"/>
                  <a:pt x="3123" y="8467"/>
                </a:cubicBezTo>
                <a:cubicBezTo>
                  <a:pt x="3178" y="8467"/>
                  <a:pt x="3243" y="8461"/>
                  <a:pt x="3322" y="8448"/>
                </a:cubicBezTo>
                <a:cubicBezTo>
                  <a:pt x="3358" y="8876"/>
                  <a:pt x="3632" y="8995"/>
                  <a:pt x="4334" y="9043"/>
                </a:cubicBezTo>
                <a:cubicBezTo>
                  <a:pt x="4370" y="9210"/>
                  <a:pt x="4454" y="9353"/>
                  <a:pt x="4585" y="9448"/>
                </a:cubicBezTo>
                <a:cubicBezTo>
                  <a:pt x="4687" y="9512"/>
                  <a:pt x="4805" y="9543"/>
                  <a:pt x="4928" y="9543"/>
                </a:cubicBezTo>
                <a:cubicBezTo>
                  <a:pt x="5192" y="9543"/>
                  <a:pt x="5481" y="9402"/>
                  <a:pt x="5692" y="9150"/>
                </a:cubicBezTo>
                <a:cubicBezTo>
                  <a:pt x="5905" y="9679"/>
                  <a:pt x="6003" y="10051"/>
                  <a:pt x="6419" y="10051"/>
                </a:cubicBezTo>
                <a:cubicBezTo>
                  <a:pt x="6631" y="10051"/>
                  <a:pt x="6925" y="9954"/>
                  <a:pt x="7359" y="9734"/>
                </a:cubicBezTo>
                <a:lnTo>
                  <a:pt x="7359" y="9734"/>
                </a:lnTo>
                <a:cubicBezTo>
                  <a:pt x="7347" y="9888"/>
                  <a:pt x="7978" y="10067"/>
                  <a:pt x="8097" y="10115"/>
                </a:cubicBezTo>
                <a:cubicBezTo>
                  <a:pt x="8144" y="10305"/>
                  <a:pt x="8275" y="10627"/>
                  <a:pt x="8442" y="10722"/>
                </a:cubicBezTo>
                <a:cubicBezTo>
                  <a:pt x="8546" y="10792"/>
                  <a:pt x="8644" y="10824"/>
                  <a:pt x="8742" y="10824"/>
                </a:cubicBezTo>
                <a:cubicBezTo>
                  <a:pt x="8926" y="10824"/>
                  <a:pt x="9110" y="10714"/>
                  <a:pt x="9335" y="10543"/>
                </a:cubicBezTo>
                <a:lnTo>
                  <a:pt x="9335" y="10543"/>
                </a:lnTo>
                <a:cubicBezTo>
                  <a:pt x="9383" y="10686"/>
                  <a:pt x="9311" y="10948"/>
                  <a:pt x="9847" y="11019"/>
                </a:cubicBezTo>
                <a:cubicBezTo>
                  <a:pt x="9855" y="11021"/>
                  <a:pt x="9865" y="11021"/>
                  <a:pt x="9875" y="11021"/>
                </a:cubicBezTo>
                <a:cubicBezTo>
                  <a:pt x="10068" y="11021"/>
                  <a:pt x="10654" y="10828"/>
                  <a:pt x="10823" y="10805"/>
                </a:cubicBezTo>
                <a:cubicBezTo>
                  <a:pt x="10850" y="10915"/>
                  <a:pt x="10926" y="10961"/>
                  <a:pt x="11036" y="10961"/>
                </a:cubicBezTo>
                <a:cubicBezTo>
                  <a:pt x="11666" y="10961"/>
                  <a:pt x="13407" y="9411"/>
                  <a:pt x="13205" y="9269"/>
                </a:cubicBezTo>
                <a:cubicBezTo>
                  <a:pt x="12967" y="9103"/>
                  <a:pt x="13383" y="9031"/>
                  <a:pt x="13431" y="8281"/>
                </a:cubicBezTo>
                <a:cubicBezTo>
                  <a:pt x="13455" y="7900"/>
                  <a:pt x="12919" y="7983"/>
                  <a:pt x="12728" y="7793"/>
                </a:cubicBezTo>
                <a:cubicBezTo>
                  <a:pt x="12776" y="7495"/>
                  <a:pt x="12836" y="7126"/>
                  <a:pt x="12836" y="6817"/>
                </a:cubicBezTo>
                <a:cubicBezTo>
                  <a:pt x="12845" y="6441"/>
                  <a:pt x="12502" y="6369"/>
                  <a:pt x="12297" y="6369"/>
                </a:cubicBezTo>
                <a:cubicBezTo>
                  <a:pt x="12255" y="6369"/>
                  <a:pt x="12219" y="6372"/>
                  <a:pt x="12193" y="6376"/>
                </a:cubicBezTo>
                <a:lnTo>
                  <a:pt x="12240" y="6340"/>
                </a:lnTo>
                <a:cubicBezTo>
                  <a:pt x="12550" y="5888"/>
                  <a:pt x="12538" y="5352"/>
                  <a:pt x="12193" y="5126"/>
                </a:cubicBezTo>
                <a:lnTo>
                  <a:pt x="12181" y="5126"/>
                </a:lnTo>
                <a:cubicBezTo>
                  <a:pt x="12109" y="5043"/>
                  <a:pt x="11990" y="4923"/>
                  <a:pt x="11835" y="4769"/>
                </a:cubicBezTo>
                <a:cubicBezTo>
                  <a:pt x="11419" y="4400"/>
                  <a:pt x="11431" y="4221"/>
                  <a:pt x="11371" y="3995"/>
                </a:cubicBezTo>
                <a:cubicBezTo>
                  <a:pt x="11431" y="3697"/>
                  <a:pt x="11347" y="3399"/>
                  <a:pt x="11121" y="3257"/>
                </a:cubicBezTo>
                <a:cubicBezTo>
                  <a:pt x="11021" y="3184"/>
                  <a:pt x="10900" y="3153"/>
                  <a:pt x="10774" y="3153"/>
                </a:cubicBezTo>
                <a:cubicBezTo>
                  <a:pt x="10735" y="3153"/>
                  <a:pt x="10696" y="3156"/>
                  <a:pt x="10657" y="3161"/>
                </a:cubicBezTo>
                <a:cubicBezTo>
                  <a:pt x="10645" y="3149"/>
                  <a:pt x="10633" y="3138"/>
                  <a:pt x="10621" y="3138"/>
                </a:cubicBezTo>
                <a:cubicBezTo>
                  <a:pt x="10716" y="2780"/>
                  <a:pt x="10645" y="2435"/>
                  <a:pt x="10395" y="2257"/>
                </a:cubicBezTo>
                <a:cubicBezTo>
                  <a:pt x="10296" y="2186"/>
                  <a:pt x="10177" y="2153"/>
                  <a:pt x="10051" y="2153"/>
                </a:cubicBezTo>
                <a:cubicBezTo>
                  <a:pt x="9857" y="2153"/>
                  <a:pt x="9646" y="2231"/>
                  <a:pt x="9466" y="2376"/>
                </a:cubicBezTo>
                <a:lnTo>
                  <a:pt x="9430" y="2328"/>
                </a:lnTo>
                <a:lnTo>
                  <a:pt x="9442" y="2316"/>
                </a:lnTo>
                <a:cubicBezTo>
                  <a:pt x="9752" y="1876"/>
                  <a:pt x="9728" y="1316"/>
                  <a:pt x="9383" y="1102"/>
                </a:cubicBezTo>
                <a:cubicBezTo>
                  <a:pt x="9284" y="1031"/>
                  <a:pt x="9165" y="998"/>
                  <a:pt x="9039" y="998"/>
                </a:cubicBezTo>
                <a:cubicBezTo>
                  <a:pt x="8845" y="998"/>
                  <a:pt x="8634" y="1076"/>
                  <a:pt x="8454" y="1221"/>
                </a:cubicBezTo>
                <a:cubicBezTo>
                  <a:pt x="8418" y="1185"/>
                  <a:pt x="8371" y="1161"/>
                  <a:pt x="8311" y="1137"/>
                </a:cubicBezTo>
                <a:cubicBezTo>
                  <a:pt x="8264" y="1125"/>
                  <a:pt x="8204" y="1102"/>
                  <a:pt x="8144" y="1066"/>
                </a:cubicBezTo>
                <a:cubicBezTo>
                  <a:pt x="8180" y="804"/>
                  <a:pt x="8085" y="542"/>
                  <a:pt x="7883" y="411"/>
                </a:cubicBezTo>
                <a:cubicBezTo>
                  <a:pt x="7780" y="346"/>
                  <a:pt x="7660" y="313"/>
                  <a:pt x="7533" y="313"/>
                </a:cubicBezTo>
                <a:cubicBezTo>
                  <a:pt x="7380" y="313"/>
                  <a:pt x="7217" y="361"/>
                  <a:pt x="7061" y="459"/>
                </a:cubicBezTo>
                <a:cubicBezTo>
                  <a:pt x="6847" y="328"/>
                  <a:pt x="6656" y="185"/>
                  <a:pt x="6490" y="90"/>
                </a:cubicBezTo>
                <a:cubicBezTo>
                  <a:pt x="6400" y="27"/>
                  <a:pt x="6302" y="1"/>
                  <a:pt x="6196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4"/>
          <p:cNvSpPr/>
          <p:nvPr/>
        </p:nvSpPr>
        <p:spPr>
          <a:xfrm flipH="1" rot="1066182">
            <a:off x="1011327" y="-426183"/>
            <a:ext cx="1789786" cy="128983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4"/>
          <p:cNvSpPr/>
          <p:nvPr/>
        </p:nvSpPr>
        <p:spPr>
          <a:xfrm flipH="1">
            <a:off x="-1126166" y="1064707"/>
            <a:ext cx="1856097" cy="135160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4"/>
          <p:cNvSpPr/>
          <p:nvPr/>
        </p:nvSpPr>
        <p:spPr>
          <a:xfrm>
            <a:off x="8354587" y="15872"/>
            <a:ext cx="1613378" cy="1468724"/>
          </a:xfrm>
          <a:custGeom>
            <a:rect b="b" l="l" r="r" t="t"/>
            <a:pathLst>
              <a:path extrusionOk="0" h="21657" w="23790">
                <a:moveTo>
                  <a:pt x="12320" y="1"/>
                </a:moveTo>
                <a:cubicBezTo>
                  <a:pt x="11639" y="1"/>
                  <a:pt x="10704" y="600"/>
                  <a:pt x="9740" y="1091"/>
                </a:cubicBezTo>
                <a:cubicBezTo>
                  <a:pt x="9680" y="972"/>
                  <a:pt x="9609" y="865"/>
                  <a:pt x="9502" y="794"/>
                </a:cubicBezTo>
                <a:cubicBezTo>
                  <a:pt x="9324" y="659"/>
                  <a:pt x="9105" y="595"/>
                  <a:pt x="8867" y="595"/>
                </a:cubicBezTo>
                <a:cubicBezTo>
                  <a:pt x="8305" y="595"/>
                  <a:pt x="7634" y="949"/>
                  <a:pt x="7132" y="1567"/>
                </a:cubicBezTo>
                <a:lnTo>
                  <a:pt x="7001" y="1746"/>
                </a:lnTo>
                <a:cubicBezTo>
                  <a:pt x="6775" y="1865"/>
                  <a:pt x="6525" y="1996"/>
                  <a:pt x="6287" y="2175"/>
                </a:cubicBezTo>
                <a:cubicBezTo>
                  <a:pt x="6179" y="2137"/>
                  <a:pt x="6061" y="2119"/>
                  <a:pt x="5936" y="2119"/>
                </a:cubicBezTo>
                <a:cubicBezTo>
                  <a:pt x="5386" y="2119"/>
                  <a:pt x="4708" y="2473"/>
                  <a:pt x="4203" y="3103"/>
                </a:cubicBezTo>
                <a:cubicBezTo>
                  <a:pt x="3656" y="3782"/>
                  <a:pt x="3489" y="4568"/>
                  <a:pt x="3691" y="5104"/>
                </a:cubicBezTo>
                <a:cubicBezTo>
                  <a:pt x="3632" y="5211"/>
                  <a:pt x="3596" y="5318"/>
                  <a:pt x="3537" y="5425"/>
                </a:cubicBezTo>
                <a:cubicBezTo>
                  <a:pt x="2810" y="5925"/>
                  <a:pt x="2001" y="6437"/>
                  <a:pt x="1667" y="7425"/>
                </a:cubicBezTo>
                <a:cubicBezTo>
                  <a:pt x="1548" y="7532"/>
                  <a:pt x="1417" y="7652"/>
                  <a:pt x="1298" y="7806"/>
                </a:cubicBezTo>
                <a:cubicBezTo>
                  <a:pt x="858" y="8354"/>
                  <a:pt x="691" y="9176"/>
                  <a:pt x="858" y="9604"/>
                </a:cubicBezTo>
                <a:cubicBezTo>
                  <a:pt x="703" y="9723"/>
                  <a:pt x="929" y="10068"/>
                  <a:pt x="798" y="10223"/>
                </a:cubicBezTo>
                <a:cubicBezTo>
                  <a:pt x="96" y="11092"/>
                  <a:pt x="0" y="12164"/>
                  <a:pt x="584" y="12593"/>
                </a:cubicBezTo>
                <a:cubicBezTo>
                  <a:pt x="762" y="12724"/>
                  <a:pt x="989" y="12783"/>
                  <a:pt x="1227" y="12783"/>
                </a:cubicBezTo>
                <a:cubicBezTo>
                  <a:pt x="1215" y="12843"/>
                  <a:pt x="1215" y="12926"/>
                  <a:pt x="1191" y="12985"/>
                </a:cubicBezTo>
                <a:cubicBezTo>
                  <a:pt x="286" y="13950"/>
                  <a:pt x="810" y="14331"/>
                  <a:pt x="1596" y="14533"/>
                </a:cubicBezTo>
                <a:cubicBezTo>
                  <a:pt x="1620" y="14771"/>
                  <a:pt x="1727" y="14974"/>
                  <a:pt x="1905" y="15105"/>
                </a:cubicBezTo>
                <a:cubicBezTo>
                  <a:pt x="2053" y="15217"/>
                  <a:pt x="2232" y="15270"/>
                  <a:pt x="2427" y="15270"/>
                </a:cubicBezTo>
                <a:cubicBezTo>
                  <a:pt x="2751" y="15270"/>
                  <a:pt x="3118" y="15123"/>
                  <a:pt x="3453" y="14855"/>
                </a:cubicBezTo>
                <a:lnTo>
                  <a:pt x="3453" y="14855"/>
                </a:lnTo>
                <a:cubicBezTo>
                  <a:pt x="4550" y="15249"/>
                  <a:pt x="2961" y="16674"/>
                  <a:pt x="4106" y="16674"/>
                </a:cubicBezTo>
                <a:cubicBezTo>
                  <a:pt x="4204" y="16674"/>
                  <a:pt x="4323" y="16663"/>
                  <a:pt x="4465" y="16641"/>
                </a:cubicBezTo>
                <a:lnTo>
                  <a:pt x="4465" y="16641"/>
                </a:lnTo>
                <a:cubicBezTo>
                  <a:pt x="4394" y="17474"/>
                  <a:pt x="4918" y="17712"/>
                  <a:pt x="6215" y="17784"/>
                </a:cubicBezTo>
                <a:cubicBezTo>
                  <a:pt x="6227" y="18105"/>
                  <a:pt x="6346" y="18403"/>
                  <a:pt x="6585" y="18558"/>
                </a:cubicBezTo>
                <a:cubicBezTo>
                  <a:pt x="6755" y="18686"/>
                  <a:pt x="6965" y="18748"/>
                  <a:pt x="7195" y="18748"/>
                </a:cubicBezTo>
                <a:cubicBezTo>
                  <a:pt x="7688" y="18748"/>
                  <a:pt x="8272" y="18466"/>
                  <a:pt x="8751" y="17962"/>
                </a:cubicBezTo>
                <a:cubicBezTo>
                  <a:pt x="9019" y="19017"/>
                  <a:pt x="9105" y="19744"/>
                  <a:pt x="9885" y="19744"/>
                </a:cubicBezTo>
                <a:cubicBezTo>
                  <a:pt x="10285" y="19744"/>
                  <a:pt x="10868" y="19553"/>
                  <a:pt x="11752" y="19117"/>
                </a:cubicBezTo>
                <a:lnTo>
                  <a:pt x="11752" y="19117"/>
                </a:lnTo>
                <a:cubicBezTo>
                  <a:pt x="11669" y="19439"/>
                  <a:pt x="12835" y="19784"/>
                  <a:pt x="13038" y="19891"/>
                </a:cubicBezTo>
                <a:cubicBezTo>
                  <a:pt x="13073" y="20272"/>
                  <a:pt x="13240" y="20867"/>
                  <a:pt x="13502" y="21070"/>
                </a:cubicBezTo>
                <a:cubicBezTo>
                  <a:pt x="13680" y="21206"/>
                  <a:pt x="13857" y="21267"/>
                  <a:pt x="14042" y="21267"/>
                </a:cubicBezTo>
                <a:cubicBezTo>
                  <a:pt x="14389" y="21267"/>
                  <a:pt x="14767" y="21055"/>
                  <a:pt x="15240" y="20736"/>
                </a:cubicBezTo>
                <a:lnTo>
                  <a:pt x="15240" y="20736"/>
                </a:lnTo>
                <a:cubicBezTo>
                  <a:pt x="15288" y="20986"/>
                  <a:pt x="15086" y="21522"/>
                  <a:pt x="16062" y="21653"/>
                </a:cubicBezTo>
                <a:cubicBezTo>
                  <a:pt x="16078" y="21656"/>
                  <a:pt x="16097" y="21657"/>
                  <a:pt x="16118" y="21657"/>
                </a:cubicBezTo>
                <a:cubicBezTo>
                  <a:pt x="16504" y="21657"/>
                  <a:pt x="17674" y="21270"/>
                  <a:pt x="17979" y="21225"/>
                </a:cubicBezTo>
                <a:cubicBezTo>
                  <a:pt x="18000" y="21446"/>
                  <a:pt x="18136" y="21541"/>
                  <a:pt x="18349" y="21541"/>
                </a:cubicBezTo>
                <a:cubicBezTo>
                  <a:pt x="19559" y="21541"/>
                  <a:pt x="23274" y="18496"/>
                  <a:pt x="22920" y="18212"/>
                </a:cubicBezTo>
                <a:cubicBezTo>
                  <a:pt x="22503" y="17903"/>
                  <a:pt x="23325" y="17760"/>
                  <a:pt x="23622" y="16295"/>
                </a:cubicBezTo>
                <a:cubicBezTo>
                  <a:pt x="23789" y="15522"/>
                  <a:pt x="22729" y="15700"/>
                  <a:pt x="22444" y="15319"/>
                </a:cubicBezTo>
                <a:cubicBezTo>
                  <a:pt x="22622" y="14736"/>
                  <a:pt x="22837" y="13986"/>
                  <a:pt x="22944" y="13378"/>
                </a:cubicBezTo>
                <a:cubicBezTo>
                  <a:pt x="23063" y="12634"/>
                  <a:pt x="22421" y="12510"/>
                  <a:pt x="22032" y="12510"/>
                </a:cubicBezTo>
                <a:cubicBezTo>
                  <a:pt x="21954" y="12510"/>
                  <a:pt x="21886" y="12515"/>
                  <a:pt x="21836" y="12521"/>
                </a:cubicBezTo>
                <a:lnTo>
                  <a:pt x="21932" y="12426"/>
                </a:lnTo>
                <a:cubicBezTo>
                  <a:pt x="22646" y="11569"/>
                  <a:pt x="22765" y="10497"/>
                  <a:pt x="22182" y="10057"/>
                </a:cubicBezTo>
                <a:lnTo>
                  <a:pt x="22170" y="10045"/>
                </a:lnTo>
                <a:cubicBezTo>
                  <a:pt x="22051" y="9866"/>
                  <a:pt x="21884" y="9640"/>
                  <a:pt x="21610" y="9366"/>
                </a:cubicBezTo>
                <a:cubicBezTo>
                  <a:pt x="20920" y="8628"/>
                  <a:pt x="21003" y="8294"/>
                  <a:pt x="20943" y="7842"/>
                </a:cubicBezTo>
                <a:cubicBezTo>
                  <a:pt x="21134" y="7247"/>
                  <a:pt x="21063" y="6687"/>
                  <a:pt x="20682" y="6401"/>
                </a:cubicBezTo>
                <a:cubicBezTo>
                  <a:pt x="20509" y="6265"/>
                  <a:pt x="20296" y="6205"/>
                  <a:pt x="20067" y="6205"/>
                </a:cubicBezTo>
                <a:cubicBezTo>
                  <a:pt x="19996" y="6205"/>
                  <a:pt x="19922" y="6211"/>
                  <a:pt x="19848" y="6223"/>
                </a:cubicBezTo>
                <a:lnTo>
                  <a:pt x="19765" y="6151"/>
                </a:lnTo>
                <a:cubicBezTo>
                  <a:pt x="20086" y="5461"/>
                  <a:pt x="20039" y="4758"/>
                  <a:pt x="19586" y="4437"/>
                </a:cubicBezTo>
                <a:cubicBezTo>
                  <a:pt x="19414" y="4302"/>
                  <a:pt x="19201" y="4238"/>
                  <a:pt x="18968" y="4238"/>
                </a:cubicBezTo>
                <a:cubicBezTo>
                  <a:pt x="18605" y="4238"/>
                  <a:pt x="18191" y="4392"/>
                  <a:pt x="17800" y="4675"/>
                </a:cubicBezTo>
                <a:cubicBezTo>
                  <a:pt x="17788" y="4651"/>
                  <a:pt x="17765" y="4615"/>
                  <a:pt x="17741" y="4592"/>
                </a:cubicBezTo>
                <a:lnTo>
                  <a:pt x="17765" y="4568"/>
                </a:lnTo>
                <a:cubicBezTo>
                  <a:pt x="18479" y="3699"/>
                  <a:pt x="18598" y="2627"/>
                  <a:pt x="18003" y="2163"/>
                </a:cubicBezTo>
                <a:cubicBezTo>
                  <a:pt x="17829" y="2027"/>
                  <a:pt x="17613" y="1963"/>
                  <a:pt x="17378" y="1963"/>
                </a:cubicBezTo>
                <a:cubicBezTo>
                  <a:pt x="17014" y="1963"/>
                  <a:pt x="16604" y="2115"/>
                  <a:pt x="16229" y="2389"/>
                </a:cubicBezTo>
                <a:cubicBezTo>
                  <a:pt x="16157" y="2341"/>
                  <a:pt x="16062" y="2282"/>
                  <a:pt x="15979" y="2246"/>
                </a:cubicBezTo>
                <a:cubicBezTo>
                  <a:pt x="15883" y="2210"/>
                  <a:pt x="15776" y="2163"/>
                  <a:pt x="15681" y="2115"/>
                </a:cubicBezTo>
                <a:cubicBezTo>
                  <a:pt x="15800" y="1579"/>
                  <a:pt x="15705" y="1091"/>
                  <a:pt x="15348" y="817"/>
                </a:cubicBezTo>
                <a:cubicBezTo>
                  <a:pt x="15180" y="687"/>
                  <a:pt x="14972" y="625"/>
                  <a:pt x="14742" y="625"/>
                </a:cubicBezTo>
                <a:cubicBezTo>
                  <a:pt x="14448" y="625"/>
                  <a:pt x="14120" y="726"/>
                  <a:pt x="13800" y="913"/>
                </a:cubicBezTo>
                <a:cubicBezTo>
                  <a:pt x="13443" y="639"/>
                  <a:pt x="13097" y="389"/>
                  <a:pt x="12835" y="162"/>
                </a:cubicBezTo>
                <a:cubicBezTo>
                  <a:pt x="12688" y="49"/>
                  <a:pt x="12514" y="1"/>
                  <a:pt x="12320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4"/>
          <p:cNvSpPr/>
          <p:nvPr/>
        </p:nvSpPr>
        <p:spPr>
          <a:xfrm>
            <a:off x="8229696" y="1257316"/>
            <a:ext cx="1764340" cy="1603070"/>
          </a:xfrm>
          <a:custGeom>
            <a:rect b="b" l="l" r="r" t="t"/>
            <a:pathLst>
              <a:path extrusionOk="0" h="23638" w="26016">
                <a:moveTo>
                  <a:pt x="13481" y="1"/>
                </a:moveTo>
                <a:cubicBezTo>
                  <a:pt x="12733" y="1"/>
                  <a:pt x="11723" y="660"/>
                  <a:pt x="10656" y="1189"/>
                </a:cubicBezTo>
                <a:cubicBezTo>
                  <a:pt x="10585" y="1070"/>
                  <a:pt x="10501" y="951"/>
                  <a:pt x="10406" y="867"/>
                </a:cubicBezTo>
                <a:cubicBezTo>
                  <a:pt x="10214" y="718"/>
                  <a:pt x="9975" y="647"/>
                  <a:pt x="9714" y="647"/>
                </a:cubicBezTo>
                <a:cubicBezTo>
                  <a:pt x="9101" y="647"/>
                  <a:pt x="8365" y="1037"/>
                  <a:pt x="7822" y="1713"/>
                </a:cubicBezTo>
                <a:cubicBezTo>
                  <a:pt x="7763" y="1772"/>
                  <a:pt x="7727" y="1844"/>
                  <a:pt x="7680" y="1915"/>
                </a:cubicBezTo>
                <a:cubicBezTo>
                  <a:pt x="7430" y="2058"/>
                  <a:pt x="7156" y="2201"/>
                  <a:pt x="6906" y="2379"/>
                </a:cubicBezTo>
                <a:cubicBezTo>
                  <a:pt x="6755" y="2317"/>
                  <a:pt x="6591" y="2287"/>
                  <a:pt x="6420" y="2287"/>
                </a:cubicBezTo>
                <a:cubicBezTo>
                  <a:pt x="5807" y="2287"/>
                  <a:pt x="5102" y="2671"/>
                  <a:pt x="4572" y="3332"/>
                </a:cubicBezTo>
                <a:cubicBezTo>
                  <a:pt x="3977" y="4082"/>
                  <a:pt x="3774" y="4951"/>
                  <a:pt x="4012" y="5535"/>
                </a:cubicBezTo>
                <a:cubicBezTo>
                  <a:pt x="3953" y="5642"/>
                  <a:pt x="3893" y="5761"/>
                  <a:pt x="3834" y="5880"/>
                </a:cubicBezTo>
                <a:cubicBezTo>
                  <a:pt x="3048" y="6428"/>
                  <a:pt x="2155" y="6975"/>
                  <a:pt x="1810" y="8071"/>
                </a:cubicBezTo>
                <a:cubicBezTo>
                  <a:pt x="1679" y="8190"/>
                  <a:pt x="1536" y="8309"/>
                  <a:pt x="1417" y="8464"/>
                </a:cubicBezTo>
                <a:cubicBezTo>
                  <a:pt x="941" y="9059"/>
                  <a:pt x="738" y="9952"/>
                  <a:pt x="917" y="10428"/>
                </a:cubicBezTo>
                <a:cubicBezTo>
                  <a:pt x="762" y="10571"/>
                  <a:pt x="1000" y="10940"/>
                  <a:pt x="857" y="11119"/>
                </a:cubicBezTo>
                <a:cubicBezTo>
                  <a:pt x="107" y="12059"/>
                  <a:pt x="0" y="13226"/>
                  <a:pt x="643" y="13702"/>
                </a:cubicBezTo>
                <a:cubicBezTo>
                  <a:pt x="833" y="13857"/>
                  <a:pt x="1072" y="13917"/>
                  <a:pt x="1334" y="13917"/>
                </a:cubicBezTo>
                <a:cubicBezTo>
                  <a:pt x="1322" y="13988"/>
                  <a:pt x="1310" y="14059"/>
                  <a:pt x="1310" y="14119"/>
                </a:cubicBezTo>
                <a:cubicBezTo>
                  <a:pt x="310" y="15179"/>
                  <a:pt x="893" y="15595"/>
                  <a:pt x="1750" y="15810"/>
                </a:cubicBezTo>
                <a:cubicBezTo>
                  <a:pt x="1786" y="16072"/>
                  <a:pt x="1905" y="16298"/>
                  <a:pt x="2096" y="16441"/>
                </a:cubicBezTo>
                <a:cubicBezTo>
                  <a:pt x="2254" y="16567"/>
                  <a:pt x="2453" y="16627"/>
                  <a:pt x="2671" y="16627"/>
                </a:cubicBezTo>
                <a:cubicBezTo>
                  <a:pt x="3028" y="16627"/>
                  <a:pt x="3436" y="16467"/>
                  <a:pt x="3798" y="16179"/>
                </a:cubicBezTo>
                <a:lnTo>
                  <a:pt x="3798" y="16179"/>
                </a:lnTo>
                <a:cubicBezTo>
                  <a:pt x="5004" y="16617"/>
                  <a:pt x="3251" y="18167"/>
                  <a:pt x="4511" y="18167"/>
                </a:cubicBezTo>
                <a:cubicBezTo>
                  <a:pt x="4619" y="18167"/>
                  <a:pt x="4749" y="18156"/>
                  <a:pt x="4905" y="18131"/>
                </a:cubicBezTo>
                <a:lnTo>
                  <a:pt x="4905" y="18131"/>
                </a:lnTo>
                <a:cubicBezTo>
                  <a:pt x="4834" y="19036"/>
                  <a:pt x="5405" y="19286"/>
                  <a:pt x="6810" y="19393"/>
                </a:cubicBezTo>
                <a:cubicBezTo>
                  <a:pt x="6834" y="19739"/>
                  <a:pt x="6965" y="20048"/>
                  <a:pt x="7215" y="20239"/>
                </a:cubicBezTo>
                <a:cubicBezTo>
                  <a:pt x="7405" y="20383"/>
                  <a:pt x="7637" y="20451"/>
                  <a:pt x="7889" y="20451"/>
                </a:cubicBezTo>
                <a:cubicBezTo>
                  <a:pt x="8430" y="20451"/>
                  <a:pt x="9065" y="20139"/>
                  <a:pt x="9585" y="19596"/>
                </a:cubicBezTo>
                <a:cubicBezTo>
                  <a:pt x="9867" y="20743"/>
                  <a:pt x="9964" y="21538"/>
                  <a:pt x="10812" y="21538"/>
                </a:cubicBezTo>
                <a:cubicBezTo>
                  <a:pt x="11248" y="21538"/>
                  <a:pt x="11884" y="21327"/>
                  <a:pt x="12847" y="20846"/>
                </a:cubicBezTo>
                <a:lnTo>
                  <a:pt x="12847" y="20846"/>
                </a:lnTo>
                <a:cubicBezTo>
                  <a:pt x="12752" y="21203"/>
                  <a:pt x="14014" y="21572"/>
                  <a:pt x="14252" y="21691"/>
                </a:cubicBezTo>
                <a:cubicBezTo>
                  <a:pt x="14288" y="22120"/>
                  <a:pt x="14478" y="22763"/>
                  <a:pt x="14764" y="22989"/>
                </a:cubicBezTo>
                <a:cubicBezTo>
                  <a:pt x="14954" y="23134"/>
                  <a:pt x="15144" y="23198"/>
                  <a:pt x="15345" y="23198"/>
                </a:cubicBezTo>
                <a:cubicBezTo>
                  <a:pt x="15723" y="23198"/>
                  <a:pt x="16140" y="22970"/>
                  <a:pt x="16669" y="22620"/>
                </a:cubicBezTo>
                <a:lnTo>
                  <a:pt x="16669" y="22620"/>
                </a:lnTo>
                <a:cubicBezTo>
                  <a:pt x="16716" y="22882"/>
                  <a:pt x="16490" y="23465"/>
                  <a:pt x="17574" y="23632"/>
                </a:cubicBezTo>
                <a:cubicBezTo>
                  <a:pt x="17594" y="23636"/>
                  <a:pt x="17618" y="23637"/>
                  <a:pt x="17645" y="23637"/>
                </a:cubicBezTo>
                <a:cubicBezTo>
                  <a:pt x="18077" y="23637"/>
                  <a:pt x="19321" y="23212"/>
                  <a:pt x="19657" y="23156"/>
                </a:cubicBezTo>
                <a:cubicBezTo>
                  <a:pt x="19680" y="23396"/>
                  <a:pt x="19828" y="23499"/>
                  <a:pt x="20060" y="23499"/>
                </a:cubicBezTo>
                <a:cubicBezTo>
                  <a:pt x="21378" y="23499"/>
                  <a:pt x="25437" y="20175"/>
                  <a:pt x="25063" y="19882"/>
                </a:cubicBezTo>
                <a:cubicBezTo>
                  <a:pt x="24610" y="19536"/>
                  <a:pt x="25491" y="19393"/>
                  <a:pt x="25837" y="17786"/>
                </a:cubicBezTo>
                <a:cubicBezTo>
                  <a:pt x="26015" y="16941"/>
                  <a:pt x="24872" y="17131"/>
                  <a:pt x="24539" y="16715"/>
                </a:cubicBezTo>
                <a:cubicBezTo>
                  <a:pt x="24729" y="16083"/>
                  <a:pt x="24967" y="15274"/>
                  <a:pt x="25075" y="14595"/>
                </a:cubicBezTo>
                <a:cubicBezTo>
                  <a:pt x="25214" y="13786"/>
                  <a:pt x="24500" y="13656"/>
                  <a:pt x="24076" y="13656"/>
                </a:cubicBezTo>
                <a:cubicBezTo>
                  <a:pt x="23995" y="13656"/>
                  <a:pt x="23924" y="13661"/>
                  <a:pt x="23872" y="13667"/>
                </a:cubicBezTo>
                <a:lnTo>
                  <a:pt x="23955" y="13571"/>
                </a:lnTo>
                <a:cubicBezTo>
                  <a:pt x="24729" y="12631"/>
                  <a:pt x="24872" y="11476"/>
                  <a:pt x="24241" y="10988"/>
                </a:cubicBezTo>
                <a:cubicBezTo>
                  <a:pt x="24241" y="10988"/>
                  <a:pt x="24229" y="10988"/>
                  <a:pt x="24229" y="10964"/>
                </a:cubicBezTo>
                <a:cubicBezTo>
                  <a:pt x="24110" y="10761"/>
                  <a:pt x="23920" y="10523"/>
                  <a:pt x="23634" y="10226"/>
                </a:cubicBezTo>
                <a:cubicBezTo>
                  <a:pt x="22872" y="9440"/>
                  <a:pt x="22979" y="9047"/>
                  <a:pt x="22908" y="8571"/>
                </a:cubicBezTo>
                <a:cubicBezTo>
                  <a:pt x="23110" y="7928"/>
                  <a:pt x="23027" y="7309"/>
                  <a:pt x="22610" y="6999"/>
                </a:cubicBezTo>
                <a:cubicBezTo>
                  <a:pt x="22430" y="6846"/>
                  <a:pt x="22196" y="6775"/>
                  <a:pt x="21943" y="6775"/>
                </a:cubicBezTo>
                <a:cubicBezTo>
                  <a:pt x="21861" y="6775"/>
                  <a:pt x="21777" y="6782"/>
                  <a:pt x="21693" y="6797"/>
                </a:cubicBezTo>
                <a:cubicBezTo>
                  <a:pt x="21669" y="6773"/>
                  <a:pt x="21657" y="6737"/>
                  <a:pt x="21622" y="6725"/>
                </a:cubicBezTo>
                <a:cubicBezTo>
                  <a:pt x="21967" y="5963"/>
                  <a:pt x="21908" y="5225"/>
                  <a:pt x="21431" y="4856"/>
                </a:cubicBezTo>
                <a:cubicBezTo>
                  <a:pt x="21237" y="4704"/>
                  <a:pt x="20998" y="4632"/>
                  <a:pt x="20736" y="4632"/>
                </a:cubicBezTo>
                <a:cubicBezTo>
                  <a:pt x="20340" y="4632"/>
                  <a:pt x="19894" y="4798"/>
                  <a:pt x="19479" y="5106"/>
                </a:cubicBezTo>
                <a:cubicBezTo>
                  <a:pt x="19467" y="5070"/>
                  <a:pt x="19431" y="5046"/>
                  <a:pt x="19419" y="5011"/>
                </a:cubicBezTo>
                <a:lnTo>
                  <a:pt x="19431" y="4999"/>
                </a:lnTo>
                <a:cubicBezTo>
                  <a:pt x="20229" y="4046"/>
                  <a:pt x="20348" y="2868"/>
                  <a:pt x="19705" y="2368"/>
                </a:cubicBezTo>
                <a:cubicBezTo>
                  <a:pt x="19516" y="2221"/>
                  <a:pt x="19279" y="2151"/>
                  <a:pt x="19020" y="2151"/>
                </a:cubicBezTo>
                <a:cubicBezTo>
                  <a:pt x="18627" y="2151"/>
                  <a:pt x="18180" y="2311"/>
                  <a:pt x="17764" y="2606"/>
                </a:cubicBezTo>
                <a:cubicBezTo>
                  <a:pt x="17681" y="2546"/>
                  <a:pt x="17586" y="2498"/>
                  <a:pt x="17490" y="2451"/>
                </a:cubicBezTo>
                <a:cubicBezTo>
                  <a:pt x="17383" y="2415"/>
                  <a:pt x="17276" y="2368"/>
                  <a:pt x="17157" y="2308"/>
                </a:cubicBezTo>
                <a:cubicBezTo>
                  <a:pt x="17288" y="1725"/>
                  <a:pt x="17193" y="1177"/>
                  <a:pt x="16800" y="891"/>
                </a:cubicBezTo>
                <a:cubicBezTo>
                  <a:pt x="16615" y="749"/>
                  <a:pt x="16383" y="681"/>
                  <a:pt x="16129" y="681"/>
                </a:cubicBezTo>
                <a:cubicBezTo>
                  <a:pt x="15809" y="681"/>
                  <a:pt x="15454" y="788"/>
                  <a:pt x="15109" y="986"/>
                </a:cubicBezTo>
                <a:cubicBezTo>
                  <a:pt x="14716" y="701"/>
                  <a:pt x="14347" y="403"/>
                  <a:pt x="14049" y="177"/>
                </a:cubicBezTo>
                <a:cubicBezTo>
                  <a:pt x="13884" y="53"/>
                  <a:pt x="13693" y="1"/>
                  <a:pt x="13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4"/>
          <p:cNvSpPr/>
          <p:nvPr/>
        </p:nvSpPr>
        <p:spPr>
          <a:xfrm flipH="1">
            <a:off x="-824667" y="963660"/>
            <a:ext cx="1789772" cy="12898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54"/>
          <p:cNvGrpSpPr/>
          <p:nvPr/>
        </p:nvGrpSpPr>
        <p:grpSpPr>
          <a:xfrm>
            <a:off x="8129787" y="3243932"/>
            <a:ext cx="1856085" cy="1983164"/>
            <a:chOff x="8050724" y="3243932"/>
            <a:chExt cx="1856085" cy="1983164"/>
          </a:xfrm>
        </p:grpSpPr>
        <p:sp>
          <p:nvSpPr>
            <p:cNvPr id="87" name="Google Shape;87;p54"/>
            <p:cNvSpPr/>
            <p:nvPr/>
          </p:nvSpPr>
          <p:spPr>
            <a:xfrm>
              <a:off x="8050724" y="3435146"/>
              <a:ext cx="1856085" cy="1791950"/>
            </a:xfrm>
            <a:custGeom>
              <a:rect b="b" l="l" r="r" t="t"/>
              <a:pathLst>
                <a:path extrusionOk="0" h="12312" w="12752">
                  <a:moveTo>
                    <a:pt x="9251" y="8633"/>
                  </a:moveTo>
                  <a:cubicBezTo>
                    <a:pt x="9299" y="7990"/>
                    <a:pt x="8918" y="6323"/>
                    <a:pt x="9704" y="6395"/>
                  </a:cubicBezTo>
                  <a:cubicBezTo>
                    <a:pt x="11692" y="6573"/>
                    <a:pt x="11871" y="5430"/>
                    <a:pt x="11871" y="5430"/>
                  </a:cubicBezTo>
                  <a:cubicBezTo>
                    <a:pt x="11621" y="3597"/>
                    <a:pt x="12752" y="1870"/>
                    <a:pt x="6954" y="1561"/>
                  </a:cubicBezTo>
                  <a:cubicBezTo>
                    <a:pt x="8144" y="1989"/>
                    <a:pt x="9597" y="3001"/>
                    <a:pt x="7823" y="3168"/>
                  </a:cubicBezTo>
                  <a:cubicBezTo>
                    <a:pt x="4727" y="3394"/>
                    <a:pt x="3560" y="953"/>
                    <a:pt x="3239" y="1"/>
                  </a:cubicBezTo>
                  <a:cubicBezTo>
                    <a:pt x="2751" y="1251"/>
                    <a:pt x="2739" y="4263"/>
                    <a:pt x="4608" y="4918"/>
                  </a:cubicBezTo>
                  <a:cubicBezTo>
                    <a:pt x="4668" y="5192"/>
                    <a:pt x="3215" y="5013"/>
                    <a:pt x="2584" y="4418"/>
                  </a:cubicBezTo>
                  <a:cubicBezTo>
                    <a:pt x="3608" y="5204"/>
                    <a:pt x="3060" y="5906"/>
                    <a:pt x="3906" y="5859"/>
                  </a:cubicBezTo>
                  <a:cubicBezTo>
                    <a:pt x="2417" y="6025"/>
                    <a:pt x="1155" y="6252"/>
                    <a:pt x="0" y="4418"/>
                  </a:cubicBezTo>
                  <a:cubicBezTo>
                    <a:pt x="536" y="5811"/>
                    <a:pt x="215" y="8240"/>
                    <a:pt x="5691" y="9835"/>
                  </a:cubicBezTo>
                  <a:cubicBezTo>
                    <a:pt x="5691" y="9835"/>
                    <a:pt x="4179" y="10919"/>
                    <a:pt x="1512" y="9181"/>
                  </a:cubicBezTo>
                  <a:cubicBezTo>
                    <a:pt x="2274" y="10085"/>
                    <a:pt x="2227" y="11252"/>
                    <a:pt x="4191" y="11788"/>
                  </a:cubicBezTo>
                  <a:cubicBezTo>
                    <a:pt x="6156" y="12312"/>
                    <a:pt x="6692" y="12098"/>
                    <a:pt x="8394" y="11228"/>
                  </a:cubicBezTo>
                  <a:cubicBezTo>
                    <a:pt x="8930" y="10955"/>
                    <a:pt x="9168" y="9895"/>
                    <a:pt x="9251" y="8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4"/>
            <p:cNvSpPr/>
            <p:nvPr/>
          </p:nvSpPr>
          <p:spPr>
            <a:xfrm>
              <a:off x="8258716" y="3778338"/>
              <a:ext cx="1568474" cy="1350075"/>
            </a:xfrm>
            <a:custGeom>
              <a:rect b="b" l="l" r="r" t="t"/>
              <a:pathLst>
                <a:path extrusionOk="0" h="9276" w="10776">
                  <a:moveTo>
                    <a:pt x="8084" y="3679"/>
                  </a:moveTo>
                  <a:cubicBezTo>
                    <a:pt x="9370" y="3786"/>
                    <a:pt x="10775" y="1310"/>
                    <a:pt x="6715" y="1096"/>
                  </a:cubicBezTo>
                  <a:cubicBezTo>
                    <a:pt x="7549" y="1393"/>
                    <a:pt x="8561" y="2108"/>
                    <a:pt x="7334" y="2215"/>
                  </a:cubicBezTo>
                  <a:cubicBezTo>
                    <a:pt x="5155" y="2370"/>
                    <a:pt x="4346" y="667"/>
                    <a:pt x="4120" y="0"/>
                  </a:cubicBezTo>
                  <a:cubicBezTo>
                    <a:pt x="3774" y="881"/>
                    <a:pt x="3655" y="2239"/>
                    <a:pt x="4465" y="2513"/>
                  </a:cubicBezTo>
                  <a:cubicBezTo>
                    <a:pt x="3155" y="2655"/>
                    <a:pt x="3512" y="1762"/>
                    <a:pt x="3167" y="1655"/>
                  </a:cubicBezTo>
                  <a:cubicBezTo>
                    <a:pt x="3358" y="1953"/>
                    <a:pt x="2929" y="2917"/>
                    <a:pt x="4191" y="3215"/>
                  </a:cubicBezTo>
                  <a:cubicBezTo>
                    <a:pt x="4239" y="3405"/>
                    <a:pt x="4858" y="3310"/>
                    <a:pt x="4774" y="3560"/>
                  </a:cubicBezTo>
                  <a:cubicBezTo>
                    <a:pt x="4727" y="3703"/>
                    <a:pt x="3429" y="3691"/>
                    <a:pt x="3000" y="3275"/>
                  </a:cubicBezTo>
                  <a:cubicBezTo>
                    <a:pt x="3727" y="3822"/>
                    <a:pt x="3965" y="4144"/>
                    <a:pt x="4560" y="4108"/>
                  </a:cubicBezTo>
                  <a:cubicBezTo>
                    <a:pt x="3524" y="4227"/>
                    <a:pt x="798" y="3798"/>
                    <a:pt x="0" y="2513"/>
                  </a:cubicBezTo>
                  <a:cubicBezTo>
                    <a:pt x="369" y="3501"/>
                    <a:pt x="822" y="5608"/>
                    <a:pt x="3810" y="6311"/>
                  </a:cubicBezTo>
                  <a:cubicBezTo>
                    <a:pt x="3810" y="6311"/>
                    <a:pt x="1143" y="5918"/>
                    <a:pt x="524" y="5644"/>
                  </a:cubicBezTo>
                  <a:cubicBezTo>
                    <a:pt x="1060" y="6287"/>
                    <a:pt x="2405" y="7406"/>
                    <a:pt x="3798" y="7775"/>
                  </a:cubicBezTo>
                  <a:cubicBezTo>
                    <a:pt x="5155" y="8144"/>
                    <a:pt x="7310" y="9275"/>
                    <a:pt x="7263" y="8156"/>
                  </a:cubicBezTo>
                  <a:cubicBezTo>
                    <a:pt x="7227" y="7132"/>
                    <a:pt x="8084" y="3679"/>
                    <a:pt x="8084" y="36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4"/>
            <p:cNvSpPr/>
            <p:nvPr/>
          </p:nvSpPr>
          <p:spPr>
            <a:xfrm>
              <a:off x="8464816" y="4104065"/>
              <a:ext cx="1052053" cy="996547"/>
            </a:xfrm>
            <a:custGeom>
              <a:rect b="b" l="l" r="r" t="t"/>
              <a:pathLst>
                <a:path extrusionOk="0" h="6847" w="7228">
                  <a:moveTo>
                    <a:pt x="6323" y="1965"/>
                  </a:moveTo>
                  <a:cubicBezTo>
                    <a:pt x="6204" y="1072"/>
                    <a:pt x="7228" y="560"/>
                    <a:pt x="4406" y="417"/>
                  </a:cubicBezTo>
                  <a:cubicBezTo>
                    <a:pt x="4978" y="620"/>
                    <a:pt x="5537" y="1465"/>
                    <a:pt x="4668" y="1548"/>
                  </a:cubicBezTo>
                  <a:cubicBezTo>
                    <a:pt x="3156" y="1656"/>
                    <a:pt x="2585" y="465"/>
                    <a:pt x="2418" y="1"/>
                  </a:cubicBezTo>
                  <a:cubicBezTo>
                    <a:pt x="2180" y="608"/>
                    <a:pt x="2096" y="1560"/>
                    <a:pt x="2656" y="1751"/>
                  </a:cubicBezTo>
                  <a:cubicBezTo>
                    <a:pt x="1751" y="1846"/>
                    <a:pt x="2001" y="1227"/>
                    <a:pt x="1763" y="1144"/>
                  </a:cubicBezTo>
                  <a:cubicBezTo>
                    <a:pt x="1906" y="1358"/>
                    <a:pt x="1608" y="2025"/>
                    <a:pt x="2477" y="2227"/>
                  </a:cubicBezTo>
                  <a:cubicBezTo>
                    <a:pt x="2513" y="2358"/>
                    <a:pt x="2942" y="2287"/>
                    <a:pt x="2882" y="2465"/>
                  </a:cubicBezTo>
                  <a:cubicBezTo>
                    <a:pt x="2858" y="2572"/>
                    <a:pt x="1965" y="2561"/>
                    <a:pt x="1644" y="2275"/>
                  </a:cubicBezTo>
                  <a:cubicBezTo>
                    <a:pt x="2156" y="2656"/>
                    <a:pt x="3013" y="3787"/>
                    <a:pt x="3430" y="3763"/>
                  </a:cubicBezTo>
                  <a:cubicBezTo>
                    <a:pt x="2704" y="3834"/>
                    <a:pt x="1311" y="3942"/>
                    <a:pt x="739" y="3049"/>
                  </a:cubicBezTo>
                  <a:cubicBezTo>
                    <a:pt x="1013" y="3727"/>
                    <a:pt x="1084" y="5001"/>
                    <a:pt x="3180" y="5489"/>
                  </a:cubicBezTo>
                  <a:cubicBezTo>
                    <a:pt x="3180" y="5489"/>
                    <a:pt x="1799" y="6251"/>
                    <a:pt x="1" y="5275"/>
                  </a:cubicBezTo>
                  <a:cubicBezTo>
                    <a:pt x="370" y="5728"/>
                    <a:pt x="1144" y="6311"/>
                    <a:pt x="2096" y="6573"/>
                  </a:cubicBezTo>
                  <a:cubicBezTo>
                    <a:pt x="3049" y="6847"/>
                    <a:pt x="5382" y="6787"/>
                    <a:pt x="5382" y="5990"/>
                  </a:cubicBezTo>
                  <a:cubicBezTo>
                    <a:pt x="5418" y="3644"/>
                    <a:pt x="6323" y="1965"/>
                    <a:pt x="6323" y="19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4"/>
            <p:cNvSpPr/>
            <p:nvPr/>
          </p:nvSpPr>
          <p:spPr>
            <a:xfrm flipH="1" rot="-3814137">
              <a:off x="8721780" y="3403618"/>
              <a:ext cx="232968" cy="446691"/>
            </a:xfrm>
            <a:custGeom>
              <a:rect b="b" l="l" r="r" t="t"/>
              <a:pathLst>
                <a:path extrusionOk="0" h="7079" w="3692">
                  <a:moveTo>
                    <a:pt x="0" y="0"/>
                  </a:moveTo>
                  <a:lnTo>
                    <a:pt x="0" y="0"/>
                  </a:lnTo>
                  <a:cubicBezTo>
                    <a:pt x="500" y="524"/>
                    <a:pt x="870" y="1429"/>
                    <a:pt x="798" y="3644"/>
                  </a:cubicBezTo>
                  <a:cubicBezTo>
                    <a:pt x="715" y="5858"/>
                    <a:pt x="1346" y="6513"/>
                    <a:pt x="2453" y="7073"/>
                  </a:cubicBezTo>
                  <a:cubicBezTo>
                    <a:pt x="2453" y="7073"/>
                    <a:pt x="2455" y="7078"/>
                    <a:pt x="2462" y="7078"/>
                  </a:cubicBezTo>
                  <a:cubicBezTo>
                    <a:pt x="2496" y="7078"/>
                    <a:pt x="2636" y="6947"/>
                    <a:pt x="3120" y="5406"/>
                  </a:cubicBezTo>
                  <a:cubicBezTo>
                    <a:pt x="3691" y="3525"/>
                    <a:pt x="870" y="2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4"/>
            <p:cNvSpPr/>
            <p:nvPr/>
          </p:nvSpPr>
          <p:spPr>
            <a:xfrm flipH="1" rot="-3814137">
              <a:off x="8567442" y="3223525"/>
              <a:ext cx="73639" cy="192395"/>
            </a:xfrm>
            <a:custGeom>
              <a:rect b="b" l="l" r="r" t="t"/>
              <a:pathLst>
                <a:path extrusionOk="0" h="3049" w="1167">
                  <a:moveTo>
                    <a:pt x="0" y="0"/>
                  </a:moveTo>
                  <a:cubicBezTo>
                    <a:pt x="643" y="1143"/>
                    <a:pt x="60" y="1727"/>
                    <a:pt x="464" y="3048"/>
                  </a:cubicBezTo>
                  <a:cubicBezTo>
                    <a:pt x="464" y="3048"/>
                    <a:pt x="476" y="2310"/>
                    <a:pt x="822" y="1739"/>
                  </a:cubicBezTo>
                  <a:cubicBezTo>
                    <a:pt x="1167" y="1155"/>
                    <a:pt x="1095" y="12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54"/>
          <p:cNvGrpSpPr/>
          <p:nvPr/>
        </p:nvGrpSpPr>
        <p:grpSpPr>
          <a:xfrm flipH="1">
            <a:off x="-841869" y="3243932"/>
            <a:ext cx="1856085" cy="1983164"/>
            <a:chOff x="8050724" y="3243932"/>
            <a:chExt cx="1856085" cy="1983164"/>
          </a:xfrm>
        </p:grpSpPr>
        <p:sp>
          <p:nvSpPr>
            <p:cNvPr id="93" name="Google Shape;93;p54"/>
            <p:cNvSpPr/>
            <p:nvPr/>
          </p:nvSpPr>
          <p:spPr>
            <a:xfrm>
              <a:off x="8050724" y="3435146"/>
              <a:ext cx="1856085" cy="1791950"/>
            </a:xfrm>
            <a:custGeom>
              <a:rect b="b" l="l" r="r" t="t"/>
              <a:pathLst>
                <a:path extrusionOk="0" h="12312" w="12752">
                  <a:moveTo>
                    <a:pt x="9251" y="8633"/>
                  </a:moveTo>
                  <a:cubicBezTo>
                    <a:pt x="9299" y="7990"/>
                    <a:pt x="8918" y="6323"/>
                    <a:pt x="9704" y="6395"/>
                  </a:cubicBezTo>
                  <a:cubicBezTo>
                    <a:pt x="11692" y="6573"/>
                    <a:pt x="11871" y="5430"/>
                    <a:pt x="11871" y="5430"/>
                  </a:cubicBezTo>
                  <a:cubicBezTo>
                    <a:pt x="11621" y="3597"/>
                    <a:pt x="12752" y="1870"/>
                    <a:pt x="6954" y="1561"/>
                  </a:cubicBezTo>
                  <a:cubicBezTo>
                    <a:pt x="8144" y="1989"/>
                    <a:pt x="9597" y="3001"/>
                    <a:pt x="7823" y="3168"/>
                  </a:cubicBezTo>
                  <a:cubicBezTo>
                    <a:pt x="4727" y="3394"/>
                    <a:pt x="3560" y="953"/>
                    <a:pt x="3239" y="1"/>
                  </a:cubicBezTo>
                  <a:cubicBezTo>
                    <a:pt x="2751" y="1251"/>
                    <a:pt x="2739" y="4263"/>
                    <a:pt x="4608" y="4918"/>
                  </a:cubicBezTo>
                  <a:cubicBezTo>
                    <a:pt x="4668" y="5192"/>
                    <a:pt x="3215" y="5013"/>
                    <a:pt x="2584" y="4418"/>
                  </a:cubicBezTo>
                  <a:cubicBezTo>
                    <a:pt x="3608" y="5204"/>
                    <a:pt x="3060" y="5906"/>
                    <a:pt x="3906" y="5859"/>
                  </a:cubicBezTo>
                  <a:cubicBezTo>
                    <a:pt x="2417" y="6025"/>
                    <a:pt x="1155" y="6252"/>
                    <a:pt x="0" y="4418"/>
                  </a:cubicBezTo>
                  <a:cubicBezTo>
                    <a:pt x="536" y="5811"/>
                    <a:pt x="215" y="8240"/>
                    <a:pt x="5691" y="9835"/>
                  </a:cubicBezTo>
                  <a:cubicBezTo>
                    <a:pt x="5691" y="9835"/>
                    <a:pt x="4179" y="10919"/>
                    <a:pt x="1512" y="9181"/>
                  </a:cubicBezTo>
                  <a:cubicBezTo>
                    <a:pt x="2274" y="10085"/>
                    <a:pt x="2227" y="11252"/>
                    <a:pt x="4191" y="11788"/>
                  </a:cubicBezTo>
                  <a:cubicBezTo>
                    <a:pt x="6156" y="12312"/>
                    <a:pt x="6692" y="12098"/>
                    <a:pt x="8394" y="11228"/>
                  </a:cubicBezTo>
                  <a:cubicBezTo>
                    <a:pt x="8930" y="10955"/>
                    <a:pt x="9168" y="9895"/>
                    <a:pt x="9251" y="8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4"/>
            <p:cNvSpPr/>
            <p:nvPr/>
          </p:nvSpPr>
          <p:spPr>
            <a:xfrm>
              <a:off x="8258716" y="3778338"/>
              <a:ext cx="1568474" cy="1350075"/>
            </a:xfrm>
            <a:custGeom>
              <a:rect b="b" l="l" r="r" t="t"/>
              <a:pathLst>
                <a:path extrusionOk="0" h="9276" w="10776">
                  <a:moveTo>
                    <a:pt x="8084" y="3679"/>
                  </a:moveTo>
                  <a:cubicBezTo>
                    <a:pt x="9370" y="3786"/>
                    <a:pt x="10775" y="1310"/>
                    <a:pt x="6715" y="1096"/>
                  </a:cubicBezTo>
                  <a:cubicBezTo>
                    <a:pt x="7549" y="1393"/>
                    <a:pt x="8561" y="2108"/>
                    <a:pt x="7334" y="2215"/>
                  </a:cubicBezTo>
                  <a:cubicBezTo>
                    <a:pt x="5155" y="2370"/>
                    <a:pt x="4346" y="667"/>
                    <a:pt x="4120" y="0"/>
                  </a:cubicBezTo>
                  <a:cubicBezTo>
                    <a:pt x="3774" y="881"/>
                    <a:pt x="3655" y="2239"/>
                    <a:pt x="4465" y="2513"/>
                  </a:cubicBezTo>
                  <a:cubicBezTo>
                    <a:pt x="3155" y="2655"/>
                    <a:pt x="3512" y="1762"/>
                    <a:pt x="3167" y="1655"/>
                  </a:cubicBezTo>
                  <a:cubicBezTo>
                    <a:pt x="3358" y="1953"/>
                    <a:pt x="2929" y="2917"/>
                    <a:pt x="4191" y="3215"/>
                  </a:cubicBezTo>
                  <a:cubicBezTo>
                    <a:pt x="4239" y="3405"/>
                    <a:pt x="4858" y="3310"/>
                    <a:pt x="4774" y="3560"/>
                  </a:cubicBezTo>
                  <a:cubicBezTo>
                    <a:pt x="4727" y="3703"/>
                    <a:pt x="3429" y="3691"/>
                    <a:pt x="3000" y="3275"/>
                  </a:cubicBezTo>
                  <a:cubicBezTo>
                    <a:pt x="3727" y="3822"/>
                    <a:pt x="3965" y="4144"/>
                    <a:pt x="4560" y="4108"/>
                  </a:cubicBezTo>
                  <a:cubicBezTo>
                    <a:pt x="3524" y="4227"/>
                    <a:pt x="798" y="3798"/>
                    <a:pt x="0" y="2513"/>
                  </a:cubicBezTo>
                  <a:cubicBezTo>
                    <a:pt x="369" y="3501"/>
                    <a:pt x="822" y="5608"/>
                    <a:pt x="3810" y="6311"/>
                  </a:cubicBezTo>
                  <a:cubicBezTo>
                    <a:pt x="3810" y="6311"/>
                    <a:pt x="1143" y="5918"/>
                    <a:pt x="524" y="5644"/>
                  </a:cubicBezTo>
                  <a:cubicBezTo>
                    <a:pt x="1060" y="6287"/>
                    <a:pt x="2405" y="7406"/>
                    <a:pt x="3798" y="7775"/>
                  </a:cubicBezTo>
                  <a:cubicBezTo>
                    <a:pt x="5155" y="8144"/>
                    <a:pt x="7310" y="9275"/>
                    <a:pt x="7263" y="8156"/>
                  </a:cubicBezTo>
                  <a:cubicBezTo>
                    <a:pt x="7227" y="7132"/>
                    <a:pt x="8084" y="3679"/>
                    <a:pt x="8084" y="36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4"/>
            <p:cNvSpPr/>
            <p:nvPr/>
          </p:nvSpPr>
          <p:spPr>
            <a:xfrm>
              <a:off x="8464816" y="4104065"/>
              <a:ext cx="1052053" cy="996547"/>
            </a:xfrm>
            <a:custGeom>
              <a:rect b="b" l="l" r="r" t="t"/>
              <a:pathLst>
                <a:path extrusionOk="0" h="6847" w="7228">
                  <a:moveTo>
                    <a:pt x="6323" y="1965"/>
                  </a:moveTo>
                  <a:cubicBezTo>
                    <a:pt x="6204" y="1072"/>
                    <a:pt x="7228" y="560"/>
                    <a:pt x="4406" y="417"/>
                  </a:cubicBezTo>
                  <a:cubicBezTo>
                    <a:pt x="4978" y="620"/>
                    <a:pt x="5537" y="1465"/>
                    <a:pt x="4668" y="1548"/>
                  </a:cubicBezTo>
                  <a:cubicBezTo>
                    <a:pt x="3156" y="1656"/>
                    <a:pt x="2585" y="465"/>
                    <a:pt x="2418" y="1"/>
                  </a:cubicBezTo>
                  <a:cubicBezTo>
                    <a:pt x="2180" y="608"/>
                    <a:pt x="2096" y="1560"/>
                    <a:pt x="2656" y="1751"/>
                  </a:cubicBezTo>
                  <a:cubicBezTo>
                    <a:pt x="1751" y="1846"/>
                    <a:pt x="2001" y="1227"/>
                    <a:pt x="1763" y="1144"/>
                  </a:cubicBezTo>
                  <a:cubicBezTo>
                    <a:pt x="1906" y="1358"/>
                    <a:pt x="1608" y="2025"/>
                    <a:pt x="2477" y="2227"/>
                  </a:cubicBezTo>
                  <a:cubicBezTo>
                    <a:pt x="2513" y="2358"/>
                    <a:pt x="2942" y="2287"/>
                    <a:pt x="2882" y="2465"/>
                  </a:cubicBezTo>
                  <a:cubicBezTo>
                    <a:pt x="2858" y="2572"/>
                    <a:pt x="1965" y="2561"/>
                    <a:pt x="1644" y="2275"/>
                  </a:cubicBezTo>
                  <a:cubicBezTo>
                    <a:pt x="2156" y="2656"/>
                    <a:pt x="3013" y="3787"/>
                    <a:pt x="3430" y="3763"/>
                  </a:cubicBezTo>
                  <a:cubicBezTo>
                    <a:pt x="2704" y="3834"/>
                    <a:pt x="1311" y="3942"/>
                    <a:pt x="739" y="3049"/>
                  </a:cubicBezTo>
                  <a:cubicBezTo>
                    <a:pt x="1013" y="3727"/>
                    <a:pt x="1084" y="5001"/>
                    <a:pt x="3180" y="5489"/>
                  </a:cubicBezTo>
                  <a:cubicBezTo>
                    <a:pt x="3180" y="5489"/>
                    <a:pt x="1799" y="6251"/>
                    <a:pt x="1" y="5275"/>
                  </a:cubicBezTo>
                  <a:cubicBezTo>
                    <a:pt x="370" y="5728"/>
                    <a:pt x="1144" y="6311"/>
                    <a:pt x="2096" y="6573"/>
                  </a:cubicBezTo>
                  <a:cubicBezTo>
                    <a:pt x="3049" y="6847"/>
                    <a:pt x="5382" y="6787"/>
                    <a:pt x="5382" y="5990"/>
                  </a:cubicBezTo>
                  <a:cubicBezTo>
                    <a:pt x="5418" y="3644"/>
                    <a:pt x="6323" y="1965"/>
                    <a:pt x="6323" y="19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4"/>
            <p:cNvSpPr/>
            <p:nvPr/>
          </p:nvSpPr>
          <p:spPr>
            <a:xfrm flipH="1" rot="-3814137">
              <a:off x="8721780" y="3403618"/>
              <a:ext cx="232968" cy="446691"/>
            </a:xfrm>
            <a:custGeom>
              <a:rect b="b" l="l" r="r" t="t"/>
              <a:pathLst>
                <a:path extrusionOk="0" h="7079" w="3692">
                  <a:moveTo>
                    <a:pt x="0" y="0"/>
                  </a:moveTo>
                  <a:lnTo>
                    <a:pt x="0" y="0"/>
                  </a:lnTo>
                  <a:cubicBezTo>
                    <a:pt x="500" y="524"/>
                    <a:pt x="870" y="1429"/>
                    <a:pt x="798" y="3644"/>
                  </a:cubicBezTo>
                  <a:cubicBezTo>
                    <a:pt x="715" y="5858"/>
                    <a:pt x="1346" y="6513"/>
                    <a:pt x="2453" y="7073"/>
                  </a:cubicBezTo>
                  <a:cubicBezTo>
                    <a:pt x="2453" y="7073"/>
                    <a:pt x="2455" y="7078"/>
                    <a:pt x="2462" y="7078"/>
                  </a:cubicBezTo>
                  <a:cubicBezTo>
                    <a:pt x="2496" y="7078"/>
                    <a:pt x="2636" y="6947"/>
                    <a:pt x="3120" y="5406"/>
                  </a:cubicBezTo>
                  <a:cubicBezTo>
                    <a:pt x="3691" y="3525"/>
                    <a:pt x="870" y="2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4"/>
            <p:cNvSpPr/>
            <p:nvPr/>
          </p:nvSpPr>
          <p:spPr>
            <a:xfrm flipH="1" rot="-3814137">
              <a:off x="8567442" y="3223525"/>
              <a:ext cx="73639" cy="192395"/>
            </a:xfrm>
            <a:custGeom>
              <a:rect b="b" l="l" r="r" t="t"/>
              <a:pathLst>
                <a:path extrusionOk="0" h="3049" w="1167">
                  <a:moveTo>
                    <a:pt x="0" y="0"/>
                  </a:moveTo>
                  <a:cubicBezTo>
                    <a:pt x="643" y="1143"/>
                    <a:pt x="60" y="1727"/>
                    <a:pt x="464" y="3048"/>
                  </a:cubicBezTo>
                  <a:cubicBezTo>
                    <a:pt x="464" y="3048"/>
                    <a:pt x="476" y="2310"/>
                    <a:pt x="822" y="1739"/>
                  </a:cubicBezTo>
                  <a:cubicBezTo>
                    <a:pt x="1167" y="1155"/>
                    <a:pt x="1095" y="12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4"/>
          <p:cNvSpPr/>
          <p:nvPr/>
        </p:nvSpPr>
        <p:spPr>
          <a:xfrm flipH="1">
            <a:off x="-1278566" y="547532"/>
            <a:ext cx="1856097" cy="1351603"/>
          </a:xfrm>
          <a:custGeom>
            <a:rect b="b" l="l" r="r" t="t"/>
            <a:pathLst>
              <a:path extrusionOk="0" h="19930" w="27369">
                <a:moveTo>
                  <a:pt x="8911" y="1"/>
                </a:moveTo>
                <a:cubicBezTo>
                  <a:pt x="8374" y="1"/>
                  <a:pt x="7719" y="371"/>
                  <a:pt x="7013" y="682"/>
                </a:cubicBezTo>
                <a:cubicBezTo>
                  <a:pt x="6954" y="622"/>
                  <a:pt x="6894" y="563"/>
                  <a:pt x="6811" y="515"/>
                </a:cubicBezTo>
                <a:cubicBezTo>
                  <a:pt x="6677" y="448"/>
                  <a:pt x="6519" y="416"/>
                  <a:pt x="6353" y="416"/>
                </a:cubicBezTo>
                <a:cubicBezTo>
                  <a:pt x="5928" y="416"/>
                  <a:pt x="5442" y="624"/>
                  <a:pt x="5108" y="991"/>
                </a:cubicBezTo>
                <a:cubicBezTo>
                  <a:pt x="5085" y="1015"/>
                  <a:pt x="5049" y="1063"/>
                  <a:pt x="5025" y="1098"/>
                </a:cubicBezTo>
                <a:cubicBezTo>
                  <a:pt x="4858" y="1170"/>
                  <a:pt x="4692" y="1241"/>
                  <a:pt x="4525" y="1348"/>
                </a:cubicBezTo>
                <a:cubicBezTo>
                  <a:pt x="4454" y="1330"/>
                  <a:pt x="4377" y="1321"/>
                  <a:pt x="4297" y="1321"/>
                </a:cubicBezTo>
                <a:cubicBezTo>
                  <a:pt x="3904" y="1321"/>
                  <a:pt x="3418" y="1534"/>
                  <a:pt x="3072" y="1920"/>
                </a:cubicBezTo>
                <a:cubicBezTo>
                  <a:pt x="2703" y="2313"/>
                  <a:pt x="2596" y="2813"/>
                  <a:pt x="2775" y="3134"/>
                </a:cubicBezTo>
                <a:cubicBezTo>
                  <a:pt x="2727" y="3194"/>
                  <a:pt x="2703" y="3265"/>
                  <a:pt x="2656" y="3325"/>
                </a:cubicBezTo>
                <a:cubicBezTo>
                  <a:pt x="2132" y="3634"/>
                  <a:pt x="1536" y="3968"/>
                  <a:pt x="1310" y="4611"/>
                </a:cubicBezTo>
                <a:cubicBezTo>
                  <a:pt x="1215" y="4682"/>
                  <a:pt x="1120" y="4754"/>
                  <a:pt x="1024" y="4849"/>
                </a:cubicBezTo>
                <a:cubicBezTo>
                  <a:pt x="703" y="5206"/>
                  <a:pt x="572" y="5766"/>
                  <a:pt x="691" y="6087"/>
                </a:cubicBezTo>
                <a:cubicBezTo>
                  <a:pt x="572" y="6170"/>
                  <a:pt x="751" y="6409"/>
                  <a:pt x="643" y="6528"/>
                </a:cubicBezTo>
                <a:cubicBezTo>
                  <a:pt x="96" y="7135"/>
                  <a:pt x="1" y="7944"/>
                  <a:pt x="465" y="8302"/>
                </a:cubicBezTo>
                <a:cubicBezTo>
                  <a:pt x="596" y="8421"/>
                  <a:pt x="774" y="8468"/>
                  <a:pt x="965" y="8480"/>
                </a:cubicBezTo>
                <a:cubicBezTo>
                  <a:pt x="953" y="8528"/>
                  <a:pt x="953" y="8576"/>
                  <a:pt x="941" y="8623"/>
                </a:cubicBezTo>
                <a:cubicBezTo>
                  <a:pt x="191" y="9373"/>
                  <a:pt x="632" y="9719"/>
                  <a:pt x="1286" y="9921"/>
                </a:cubicBezTo>
                <a:cubicBezTo>
                  <a:pt x="1310" y="10135"/>
                  <a:pt x="1405" y="10326"/>
                  <a:pt x="1548" y="10457"/>
                </a:cubicBezTo>
                <a:cubicBezTo>
                  <a:pt x="1693" y="10576"/>
                  <a:pt x="1872" y="10631"/>
                  <a:pt x="2066" y="10631"/>
                </a:cubicBezTo>
                <a:cubicBezTo>
                  <a:pt x="2335" y="10631"/>
                  <a:pt x="2630" y="10525"/>
                  <a:pt x="2894" y="10338"/>
                </a:cubicBezTo>
                <a:lnTo>
                  <a:pt x="2894" y="10338"/>
                </a:lnTo>
                <a:cubicBezTo>
                  <a:pt x="3931" y="10794"/>
                  <a:pt x="2392" y="12036"/>
                  <a:pt x="3703" y="12036"/>
                </a:cubicBezTo>
                <a:cubicBezTo>
                  <a:pt x="3761" y="12036"/>
                  <a:pt x="3824" y="12033"/>
                  <a:pt x="3894" y="12028"/>
                </a:cubicBezTo>
                <a:lnTo>
                  <a:pt x="3894" y="12028"/>
                </a:lnTo>
                <a:cubicBezTo>
                  <a:pt x="3870" y="12838"/>
                  <a:pt x="4382" y="13124"/>
                  <a:pt x="5644" y="13326"/>
                </a:cubicBezTo>
                <a:cubicBezTo>
                  <a:pt x="5692" y="13671"/>
                  <a:pt x="5835" y="13969"/>
                  <a:pt x="6097" y="14171"/>
                </a:cubicBezTo>
                <a:cubicBezTo>
                  <a:pt x="6326" y="14364"/>
                  <a:pt x="6605" y="14456"/>
                  <a:pt x="6896" y="14456"/>
                </a:cubicBezTo>
                <a:cubicBezTo>
                  <a:pt x="7362" y="14456"/>
                  <a:pt x="7859" y="14222"/>
                  <a:pt x="8240" y="13790"/>
                </a:cubicBezTo>
                <a:cubicBezTo>
                  <a:pt x="8718" y="15049"/>
                  <a:pt x="8936" y="15906"/>
                  <a:pt x="9944" y="15906"/>
                </a:cubicBezTo>
                <a:cubicBezTo>
                  <a:pt x="10367" y="15906"/>
                  <a:pt x="10928" y="15755"/>
                  <a:pt x="11704" y="15422"/>
                </a:cubicBezTo>
                <a:cubicBezTo>
                  <a:pt x="11704" y="15803"/>
                  <a:pt x="13133" y="16362"/>
                  <a:pt x="13419" y="16529"/>
                </a:cubicBezTo>
                <a:cubicBezTo>
                  <a:pt x="13562" y="16993"/>
                  <a:pt x="13955" y="17779"/>
                  <a:pt x="14348" y="18089"/>
                </a:cubicBezTo>
                <a:cubicBezTo>
                  <a:pt x="14674" y="18340"/>
                  <a:pt x="14962" y="18445"/>
                  <a:pt x="15241" y="18445"/>
                </a:cubicBezTo>
                <a:cubicBezTo>
                  <a:pt x="15625" y="18445"/>
                  <a:pt x="15992" y="18247"/>
                  <a:pt x="16419" y="17958"/>
                </a:cubicBezTo>
                <a:cubicBezTo>
                  <a:pt x="16574" y="18303"/>
                  <a:pt x="16515" y="18970"/>
                  <a:pt x="17884" y="19351"/>
                </a:cubicBezTo>
                <a:cubicBezTo>
                  <a:pt x="17957" y="19374"/>
                  <a:pt x="18060" y="19384"/>
                  <a:pt x="18183" y="19384"/>
                </a:cubicBezTo>
                <a:cubicBezTo>
                  <a:pt x="18803" y="19384"/>
                  <a:pt x="19931" y="19132"/>
                  <a:pt x="20289" y="19113"/>
                </a:cubicBezTo>
                <a:cubicBezTo>
                  <a:pt x="20550" y="19707"/>
                  <a:pt x="21218" y="19930"/>
                  <a:pt x="22033" y="19930"/>
                </a:cubicBezTo>
                <a:cubicBezTo>
                  <a:pt x="24187" y="19930"/>
                  <a:pt x="27368" y="18375"/>
                  <a:pt x="26790" y="18029"/>
                </a:cubicBezTo>
                <a:cubicBezTo>
                  <a:pt x="26016" y="17565"/>
                  <a:pt x="25885" y="15410"/>
                  <a:pt x="25420" y="13659"/>
                </a:cubicBezTo>
                <a:cubicBezTo>
                  <a:pt x="25206" y="12767"/>
                  <a:pt x="23896" y="12850"/>
                  <a:pt x="23313" y="12386"/>
                </a:cubicBezTo>
                <a:cubicBezTo>
                  <a:pt x="23242" y="11778"/>
                  <a:pt x="23134" y="10992"/>
                  <a:pt x="22956" y="10350"/>
                </a:cubicBezTo>
                <a:cubicBezTo>
                  <a:pt x="22733" y="9512"/>
                  <a:pt x="21693" y="9408"/>
                  <a:pt x="21289" y="9408"/>
                </a:cubicBezTo>
                <a:cubicBezTo>
                  <a:pt x="21262" y="9408"/>
                  <a:pt x="21238" y="9408"/>
                  <a:pt x="21217" y="9409"/>
                </a:cubicBezTo>
                <a:cubicBezTo>
                  <a:pt x="21229" y="9385"/>
                  <a:pt x="21253" y="9373"/>
                  <a:pt x="21277" y="9326"/>
                </a:cubicBezTo>
                <a:cubicBezTo>
                  <a:pt x="21753" y="8540"/>
                  <a:pt x="21408" y="7552"/>
                  <a:pt x="20563" y="7135"/>
                </a:cubicBezTo>
                <a:lnTo>
                  <a:pt x="20539" y="7135"/>
                </a:lnTo>
                <a:cubicBezTo>
                  <a:pt x="20336" y="6968"/>
                  <a:pt x="20051" y="6766"/>
                  <a:pt x="19646" y="6516"/>
                </a:cubicBezTo>
                <a:cubicBezTo>
                  <a:pt x="18634" y="5873"/>
                  <a:pt x="18610" y="5587"/>
                  <a:pt x="18384" y="5242"/>
                </a:cubicBezTo>
                <a:cubicBezTo>
                  <a:pt x="18384" y="4789"/>
                  <a:pt x="18122" y="4337"/>
                  <a:pt x="17646" y="4111"/>
                </a:cubicBezTo>
                <a:cubicBezTo>
                  <a:pt x="17432" y="4013"/>
                  <a:pt x="17206" y="3962"/>
                  <a:pt x="16981" y="3962"/>
                </a:cubicBezTo>
                <a:cubicBezTo>
                  <a:pt x="16905" y="3962"/>
                  <a:pt x="16828" y="3968"/>
                  <a:pt x="16753" y="3980"/>
                </a:cubicBezTo>
                <a:cubicBezTo>
                  <a:pt x="16717" y="3968"/>
                  <a:pt x="16693" y="3956"/>
                  <a:pt x="16657" y="3920"/>
                </a:cubicBezTo>
                <a:cubicBezTo>
                  <a:pt x="16765" y="3420"/>
                  <a:pt x="16515" y="2920"/>
                  <a:pt x="16003" y="2682"/>
                </a:cubicBezTo>
                <a:cubicBezTo>
                  <a:pt x="15811" y="2591"/>
                  <a:pt x="15598" y="2548"/>
                  <a:pt x="15382" y="2548"/>
                </a:cubicBezTo>
                <a:cubicBezTo>
                  <a:pt x="15034" y="2548"/>
                  <a:pt x="14677" y="2658"/>
                  <a:pt x="14383" y="2849"/>
                </a:cubicBezTo>
                <a:cubicBezTo>
                  <a:pt x="14348" y="2837"/>
                  <a:pt x="14336" y="2825"/>
                  <a:pt x="14312" y="2789"/>
                </a:cubicBezTo>
                <a:lnTo>
                  <a:pt x="14312" y="2777"/>
                </a:lnTo>
                <a:cubicBezTo>
                  <a:pt x="14752" y="2182"/>
                  <a:pt x="14586" y="1467"/>
                  <a:pt x="13967" y="1182"/>
                </a:cubicBezTo>
                <a:cubicBezTo>
                  <a:pt x="13789" y="1104"/>
                  <a:pt x="13594" y="1067"/>
                  <a:pt x="13396" y="1067"/>
                </a:cubicBezTo>
                <a:cubicBezTo>
                  <a:pt x="13075" y="1067"/>
                  <a:pt x="12746" y="1165"/>
                  <a:pt x="12466" y="1348"/>
                </a:cubicBezTo>
                <a:cubicBezTo>
                  <a:pt x="12383" y="1313"/>
                  <a:pt x="12300" y="1289"/>
                  <a:pt x="12228" y="1253"/>
                </a:cubicBezTo>
                <a:cubicBezTo>
                  <a:pt x="12133" y="1241"/>
                  <a:pt x="12050" y="1217"/>
                  <a:pt x="11943" y="1182"/>
                </a:cubicBezTo>
                <a:cubicBezTo>
                  <a:pt x="11943" y="860"/>
                  <a:pt x="11776" y="563"/>
                  <a:pt x="11431" y="396"/>
                </a:cubicBezTo>
                <a:cubicBezTo>
                  <a:pt x="11278" y="327"/>
                  <a:pt x="11108" y="295"/>
                  <a:pt x="10932" y="295"/>
                </a:cubicBezTo>
                <a:cubicBezTo>
                  <a:pt x="10681" y="295"/>
                  <a:pt x="10418" y="360"/>
                  <a:pt x="10180" y="479"/>
                </a:cubicBezTo>
                <a:cubicBezTo>
                  <a:pt x="9859" y="336"/>
                  <a:pt x="9561" y="182"/>
                  <a:pt x="9311" y="86"/>
                </a:cubicBezTo>
                <a:cubicBezTo>
                  <a:pt x="9187" y="27"/>
                  <a:pt x="9053" y="1"/>
                  <a:pt x="8911" y="1"/>
                </a:cubicBezTo>
                <a:close/>
              </a:path>
            </a:pathLst>
          </a:custGeom>
          <a:solidFill>
            <a:srgbClr val="EEEEEE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4"/>
          <p:cNvSpPr/>
          <p:nvPr/>
        </p:nvSpPr>
        <p:spPr>
          <a:xfrm flipH="1">
            <a:off x="-824667" y="446485"/>
            <a:ext cx="1789772" cy="1289821"/>
          </a:xfrm>
          <a:custGeom>
            <a:rect b="b" l="l" r="r" t="t"/>
            <a:pathLst>
              <a:path extrusionOk="0" h="19019" w="26391">
                <a:moveTo>
                  <a:pt x="4481" y="1"/>
                </a:moveTo>
                <a:cubicBezTo>
                  <a:pt x="3489" y="1"/>
                  <a:pt x="2992" y="1675"/>
                  <a:pt x="2894" y="1791"/>
                </a:cubicBezTo>
                <a:cubicBezTo>
                  <a:pt x="2884" y="1790"/>
                  <a:pt x="2875" y="1790"/>
                  <a:pt x="2865" y="1790"/>
                </a:cubicBezTo>
                <a:cubicBezTo>
                  <a:pt x="2525" y="1790"/>
                  <a:pt x="2100" y="2200"/>
                  <a:pt x="1834" y="2791"/>
                </a:cubicBezTo>
                <a:cubicBezTo>
                  <a:pt x="1596" y="3327"/>
                  <a:pt x="1572" y="3850"/>
                  <a:pt x="1715" y="4160"/>
                </a:cubicBezTo>
                <a:cubicBezTo>
                  <a:pt x="1691" y="4243"/>
                  <a:pt x="1" y="3946"/>
                  <a:pt x="834" y="5934"/>
                </a:cubicBezTo>
                <a:cubicBezTo>
                  <a:pt x="346" y="6470"/>
                  <a:pt x="1144" y="7851"/>
                  <a:pt x="1096" y="7970"/>
                </a:cubicBezTo>
                <a:cubicBezTo>
                  <a:pt x="798" y="8601"/>
                  <a:pt x="1251" y="8970"/>
                  <a:pt x="1572" y="9208"/>
                </a:cubicBezTo>
                <a:cubicBezTo>
                  <a:pt x="2370" y="9506"/>
                  <a:pt x="2060" y="10101"/>
                  <a:pt x="1691" y="10732"/>
                </a:cubicBezTo>
                <a:cubicBezTo>
                  <a:pt x="1712" y="11617"/>
                  <a:pt x="2164" y="11879"/>
                  <a:pt x="2599" y="11879"/>
                </a:cubicBezTo>
                <a:cubicBezTo>
                  <a:pt x="2925" y="11879"/>
                  <a:pt x="3241" y="11732"/>
                  <a:pt x="3358" y="11590"/>
                </a:cubicBezTo>
                <a:cubicBezTo>
                  <a:pt x="4039" y="11820"/>
                  <a:pt x="3788" y="13106"/>
                  <a:pt x="4550" y="13106"/>
                </a:cubicBezTo>
                <a:cubicBezTo>
                  <a:pt x="4614" y="13106"/>
                  <a:pt x="4684" y="13097"/>
                  <a:pt x="4763" y="13078"/>
                </a:cubicBezTo>
                <a:cubicBezTo>
                  <a:pt x="4786" y="13489"/>
                  <a:pt x="5102" y="13758"/>
                  <a:pt x="5452" y="13758"/>
                </a:cubicBezTo>
                <a:cubicBezTo>
                  <a:pt x="5639" y="13758"/>
                  <a:pt x="5835" y="13681"/>
                  <a:pt x="6001" y="13506"/>
                </a:cubicBezTo>
                <a:lnTo>
                  <a:pt x="6001" y="13506"/>
                </a:lnTo>
                <a:cubicBezTo>
                  <a:pt x="6049" y="13768"/>
                  <a:pt x="5799" y="14090"/>
                  <a:pt x="7251" y="14268"/>
                </a:cubicBezTo>
                <a:cubicBezTo>
                  <a:pt x="7353" y="14350"/>
                  <a:pt x="7596" y="14386"/>
                  <a:pt x="7910" y="14386"/>
                </a:cubicBezTo>
                <a:cubicBezTo>
                  <a:pt x="8886" y="14386"/>
                  <a:pt x="10553" y="14034"/>
                  <a:pt x="10859" y="13566"/>
                </a:cubicBezTo>
                <a:cubicBezTo>
                  <a:pt x="11104" y="14236"/>
                  <a:pt x="11482" y="14539"/>
                  <a:pt x="12037" y="14539"/>
                </a:cubicBezTo>
                <a:cubicBezTo>
                  <a:pt x="12587" y="14539"/>
                  <a:pt x="13310" y="14242"/>
                  <a:pt x="14252" y="13709"/>
                </a:cubicBezTo>
                <a:lnTo>
                  <a:pt x="14252" y="13709"/>
                </a:lnTo>
                <a:cubicBezTo>
                  <a:pt x="14229" y="14006"/>
                  <a:pt x="15288" y="14340"/>
                  <a:pt x="15502" y="14447"/>
                </a:cubicBezTo>
                <a:cubicBezTo>
                  <a:pt x="15574" y="14804"/>
                  <a:pt x="15360" y="16042"/>
                  <a:pt x="15645" y="16269"/>
                </a:cubicBezTo>
                <a:cubicBezTo>
                  <a:pt x="16098" y="16594"/>
                  <a:pt x="17227" y="17342"/>
                  <a:pt x="17961" y="17342"/>
                </a:cubicBezTo>
                <a:cubicBezTo>
                  <a:pt x="18115" y="17342"/>
                  <a:pt x="18251" y="17309"/>
                  <a:pt x="18360" y="17233"/>
                </a:cubicBezTo>
                <a:lnTo>
                  <a:pt x="18360" y="17233"/>
                </a:lnTo>
                <a:cubicBezTo>
                  <a:pt x="18443" y="17483"/>
                  <a:pt x="18336" y="18007"/>
                  <a:pt x="19396" y="18233"/>
                </a:cubicBezTo>
                <a:cubicBezTo>
                  <a:pt x="19428" y="18240"/>
                  <a:pt x="19468" y="18243"/>
                  <a:pt x="19515" y="18243"/>
                </a:cubicBezTo>
                <a:cubicBezTo>
                  <a:pt x="19985" y="18243"/>
                  <a:pt x="21109" y="17944"/>
                  <a:pt x="21456" y="17912"/>
                </a:cubicBezTo>
                <a:cubicBezTo>
                  <a:pt x="21714" y="18761"/>
                  <a:pt x="23123" y="19018"/>
                  <a:pt x="24324" y="19018"/>
                </a:cubicBezTo>
                <a:cubicBezTo>
                  <a:pt x="25448" y="19018"/>
                  <a:pt x="26391" y="18793"/>
                  <a:pt x="26040" y="18614"/>
                </a:cubicBezTo>
                <a:cubicBezTo>
                  <a:pt x="25325" y="18257"/>
                  <a:pt x="25063" y="15816"/>
                  <a:pt x="25063" y="14090"/>
                </a:cubicBezTo>
                <a:cubicBezTo>
                  <a:pt x="25362" y="12329"/>
                  <a:pt x="24664" y="12130"/>
                  <a:pt x="23973" y="12130"/>
                </a:cubicBezTo>
                <a:cubicBezTo>
                  <a:pt x="23771" y="12130"/>
                  <a:pt x="23569" y="12147"/>
                  <a:pt x="23393" y="12147"/>
                </a:cubicBezTo>
                <a:cubicBezTo>
                  <a:pt x="23210" y="12147"/>
                  <a:pt x="23055" y="12129"/>
                  <a:pt x="22956" y="12054"/>
                </a:cubicBezTo>
                <a:cubicBezTo>
                  <a:pt x="23027" y="11411"/>
                  <a:pt x="22182" y="10577"/>
                  <a:pt x="22134" y="9887"/>
                </a:cubicBezTo>
                <a:cubicBezTo>
                  <a:pt x="22103" y="9248"/>
                  <a:pt x="21546" y="9104"/>
                  <a:pt x="21062" y="9104"/>
                </a:cubicBezTo>
                <a:cubicBezTo>
                  <a:pt x="20806" y="9104"/>
                  <a:pt x="20571" y="9144"/>
                  <a:pt x="20444" y="9173"/>
                </a:cubicBezTo>
                <a:cubicBezTo>
                  <a:pt x="20467" y="9137"/>
                  <a:pt x="18205" y="8518"/>
                  <a:pt x="18241" y="8494"/>
                </a:cubicBezTo>
                <a:cubicBezTo>
                  <a:pt x="18931" y="7446"/>
                  <a:pt x="18801" y="6339"/>
                  <a:pt x="17943" y="6041"/>
                </a:cubicBezTo>
                <a:lnTo>
                  <a:pt x="17919" y="6041"/>
                </a:lnTo>
                <a:cubicBezTo>
                  <a:pt x="17729" y="5875"/>
                  <a:pt x="17467" y="5708"/>
                  <a:pt x="17062" y="5505"/>
                </a:cubicBezTo>
                <a:cubicBezTo>
                  <a:pt x="16074" y="4993"/>
                  <a:pt x="16098" y="4636"/>
                  <a:pt x="15919" y="4255"/>
                </a:cubicBezTo>
                <a:cubicBezTo>
                  <a:pt x="16003" y="3636"/>
                  <a:pt x="15776" y="3148"/>
                  <a:pt x="15288" y="3005"/>
                </a:cubicBezTo>
                <a:cubicBezTo>
                  <a:pt x="15002" y="2910"/>
                  <a:pt x="14074" y="1826"/>
                  <a:pt x="13562" y="1672"/>
                </a:cubicBezTo>
                <a:cubicBezTo>
                  <a:pt x="13062" y="1541"/>
                  <a:pt x="12002" y="957"/>
                  <a:pt x="11371" y="802"/>
                </a:cubicBezTo>
                <a:cubicBezTo>
                  <a:pt x="11302" y="784"/>
                  <a:pt x="11220" y="777"/>
                  <a:pt x="11128" y="777"/>
                </a:cubicBezTo>
                <a:cubicBezTo>
                  <a:pt x="10616" y="777"/>
                  <a:pt x="9833" y="1017"/>
                  <a:pt x="9752" y="1017"/>
                </a:cubicBezTo>
                <a:cubicBezTo>
                  <a:pt x="9774" y="738"/>
                  <a:pt x="9100" y="225"/>
                  <a:pt x="8439" y="225"/>
                </a:cubicBezTo>
                <a:cubicBezTo>
                  <a:pt x="8056" y="225"/>
                  <a:pt x="7678" y="397"/>
                  <a:pt x="7442" y="886"/>
                </a:cubicBezTo>
                <a:cubicBezTo>
                  <a:pt x="7116" y="328"/>
                  <a:pt x="6801" y="151"/>
                  <a:pt x="6528" y="151"/>
                </a:cubicBezTo>
                <a:cubicBezTo>
                  <a:pt x="6051" y="151"/>
                  <a:pt x="5704" y="696"/>
                  <a:pt x="5658" y="696"/>
                </a:cubicBezTo>
                <a:cubicBezTo>
                  <a:pt x="5657" y="696"/>
                  <a:pt x="5657" y="696"/>
                  <a:pt x="5656" y="695"/>
                </a:cubicBezTo>
                <a:cubicBezTo>
                  <a:pt x="5206" y="191"/>
                  <a:pt x="4815" y="1"/>
                  <a:pt x="4481" y="1"/>
                </a:cubicBezTo>
                <a:close/>
              </a:path>
            </a:pathLst>
          </a:custGeom>
          <a:solidFill>
            <a:srgbClr val="D9D9D9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4"/>
          <p:cNvSpPr/>
          <p:nvPr/>
        </p:nvSpPr>
        <p:spPr>
          <a:xfrm>
            <a:off x="8415050" y="2405872"/>
            <a:ext cx="1578859" cy="1034382"/>
          </a:xfrm>
          <a:custGeom>
            <a:rect b="b" l="l" r="r" t="t"/>
            <a:pathLst>
              <a:path extrusionOk="0" h="22127" w="23281">
                <a:moveTo>
                  <a:pt x="12292" y="0"/>
                </a:moveTo>
                <a:cubicBezTo>
                  <a:pt x="11611" y="0"/>
                  <a:pt x="10678" y="606"/>
                  <a:pt x="9716" y="1096"/>
                </a:cubicBezTo>
                <a:cubicBezTo>
                  <a:pt x="9656" y="977"/>
                  <a:pt x="9585" y="870"/>
                  <a:pt x="9477" y="798"/>
                </a:cubicBezTo>
                <a:cubicBezTo>
                  <a:pt x="9300" y="663"/>
                  <a:pt x="9081" y="599"/>
                  <a:pt x="8843" y="599"/>
                </a:cubicBezTo>
                <a:cubicBezTo>
                  <a:pt x="8281" y="599"/>
                  <a:pt x="7609" y="954"/>
                  <a:pt x="7108" y="1572"/>
                </a:cubicBezTo>
                <a:lnTo>
                  <a:pt x="6977" y="1751"/>
                </a:lnTo>
                <a:cubicBezTo>
                  <a:pt x="6751" y="1870"/>
                  <a:pt x="6501" y="2001"/>
                  <a:pt x="6263" y="2179"/>
                </a:cubicBezTo>
                <a:cubicBezTo>
                  <a:pt x="6149" y="2134"/>
                  <a:pt x="6023" y="2112"/>
                  <a:pt x="5889" y="2112"/>
                </a:cubicBezTo>
                <a:cubicBezTo>
                  <a:pt x="5354" y="2112"/>
                  <a:pt x="4696" y="2465"/>
                  <a:pt x="4191" y="3084"/>
                </a:cubicBezTo>
                <a:cubicBezTo>
                  <a:pt x="3643" y="3775"/>
                  <a:pt x="3477" y="4561"/>
                  <a:pt x="3691" y="5096"/>
                </a:cubicBezTo>
                <a:cubicBezTo>
                  <a:pt x="3631" y="5192"/>
                  <a:pt x="3584" y="5299"/>
                  <a:pt x="3524" y="5406"/>
                </a:cubicBezTo>
                <a:cubicBezTo>
                  <a:pt x="2810" y="5918"/>
                  <a:pt x="1988" y="6418"/>
                  <a:pt x="1667" y="7418"/>
                </a:cubicBezTo>
                <a:cubicBezTo>
                  <a:pt x="1536" y="7513"/>
                  <a:pt x="1417" y="7644"/>
                  <a:pt x="1298" y="7787"/>
                </a:cubicBezTo>
                <a:cubicBezTo>
                  <a:pt x="845" y="8335"/>
                  <a:pt x="679" y="9156"/>
                  <a:pt x="845" y="9585"/>
                </a:cubicBezTo>
                <a:cubicBezTo>
                  <a:pt x="703" y="9704"/>
                  <a:pt x="917" y="10049"/>
                  <a:pt x="786" y="10216"/>
                </a:cubicBezTo>
                <a:cubicBezTo>
                  <a:pt x="83" y="11073"/>
                  <a:pt x="0" y="12145"/>
                  <a:pt x="583" y="12574"/>
                </a:cubicBezTo>
                <a:cubicBezTo>
                  <a:pt x="762" y="12716"/>
                  <a:pt x="976" y="12776"/>
                  <a:pt x="1215" y="12776"/>
                </a:cubicBezTo>
                <a:cubicBezTo>
                  <a:pt x="1203" y="12835"/>
                  <a:pt x="1203" y="12907"/>
                  <a:pt x="1191" y="12966"/>
                </a:cubicBezTo>
                <a:cubicBezTo>
                  <a:pt x="286" y="13931"/>
                  <a:pt x="798" y="14324"/>
                  <a:pt x="1596" y="14514"/>
                </a:cubicBezTo>
                <a:cubicBezTo>
                  <a:pt x="1619" y="14752"/>
                  <a:pt x="1726" y="14967"/>
                  <a:pt x="1905" y="15098"/>
                </a:cubicBezTo>
                <a:cubicBezTo>
                  <a:pt x="2048" y="15209"/>
                  <a:pt x="2226" y="15262"/>
                  <a:pt x="2421" y="15262"/>
                </a:cubicBezTo>
                <a:cubicBezTo>
                  <a:pt x="2746" y="15262"/>
                  <a:pt x="3118" y="15115"/>
                  <a:pt x="3453" y="14848"/>
                </a:cubicBezTo>
                <a:lnTo>
                  <a:pt x="3453" y="14848"/>
                </a:lnTo>
                <a:cubicBezTo>
                  <a:pt x="4552" y="15243"/>
                  <a:pt x="2952" y="16664"/>
                  <a:pt x="4115" y="16664"/>
                </a:cubicBezTo>
                <a:cubicBezTo>
                  <a:pt x="4211" y="16664"/>
                  <a:pt x="4327" y="16655"/>
                  <a:pt x="4465" y="16634"/>
                </a:cubicBezTo>
                <a:lnTo>
                  <a:pt x="4465" y="16634"/>
                </a:lnTo>
                <a:cubicBezTo>
                  <a:pt x="4393" y="17467"/>
                  <a:pt x="4905" y="17693"/>
                  <a:pt x="6203" y="17777"/>
                </a:cubicBezTo>
                <a:cubicBezTo>
                  <a:pt x="6215" y="18086"/>
                  <a:pt x="6334" y="18384"/>
                  <a:pt x="6572" y="18550"/>
                </a:cubicBezTo>
                <a:cubicBezTo>
                  <a:pt x="6741" y="18674"/>
                  <a:pt x="6949" y="18733"/>
                  <a:pt x="7178" y="18733"/>
                </a:cubicBezTo>
                <a:cubicBezTo>
                  <a:pt x="7676" y="18733"/>
                  <a:pt x="8270" y="18453"/>
                  <a:pt x="8751" y="17955"/>
                </a:cubicBezTo>
                <a:cubicBezTo>
                  <a:pt x="9019" y="19001"/>
                  <a:pt x="9099" y="19731"/>
                  <a:pt x="9875" y="19731"/>
                </a:cubicBezTo>
                <a:cubicBezTo>
                  <a:pt x="10273" y="19731"/>
                  <a:pt x="10855" y="19538"/>
                  <a:pt x="11740" y="19098"/>
                </a:cubicBezTo>
                <a:lnTo>
                  <a:pt x="11740" y="19098"/>
                </a:lnTo>
                <a:cubicBezTo>
                  <a:pt x="11668" y="19420"/>
                  <a:pt x="12823" y="19765"/>
                  <a:pt x="13037" y="19872"/>
                </a:cubicBezTo>
                <a:cubicBezTo>
                  <a:pt x="13061" y="20253"/>
                  <a:pt x="13228" y="20848"/>
                  <a:pt x="13502" y="21063"/>
                </a:cubicBezTo>
                <a:cubicBezTo>
                  <a:pt x="13673" y="21193"/>
                  <a:pt x="13846" y="21251"/>
                  <a:pt x="14028" y="21251"/>
                </a:cubicBezTo>
                <a:cubicBezTo>
                  <a:pt x="14378" y="21251"/>
                  <a:pt x="14763" y="21038"/>
                  <a:pt x="15240" y="20717"/>
                </a:cubicBezTo>
                <a:lnTo>
                  <a:pt x="15240" y="20717"/>
                </a:lnTo>
                <a:cubicBezTo>
                  <a:pt x="15288" y="20967"/>
                  <a:pt x="15073" y="21503"/>
                  <a:pt x="16062" y="21646"/>
                </a:cubicBezTo>
                <a:cubicBezTo>
                  <a:pt x="16074" y="21648"/>
                  <a:pt x="16088" y="21648"/>
                  <a:pt x="16103" y="21648"/>
                </a:cubicBezTo>
                <a:cubicBezTo>
                  <a:pt x="16471" y="21648"/>
                  <a:pt x="17658" y="21251"/>
                  <a:pt x="17979" y="21206"/>
                </a:cubicBezTo>
                <a:cubicBezTo>
                  <a:pt x="18041" y="21910"/>
                  <a:pt x="19297" y="22127"/>
                  <a:pt x="20548" y="22127"/>
                </a:cubicBezTo>
                <a:cubicBezTo>
                  <a:pt x="21918" y="22127"/>
                  <a:pt x="23280" y="21867"/>
                  <a:pt x="23062" y="21706"/>
                </a:cubicBezTo>
                <a:cubicBezTo>
                  <a:pt x="22646" y="21384"/>
                  <a:pt x="22527" y="18812"/>
                  <a:pt x="22824" y="17360"/>
                </a:cubicBezTo>
                <a:cubicBezTo>
                  <a:pt x="22991" y="16586"/>
                  <a:pt x="22741" y="15705"/>
                  <a:pt x="22443" y="15312"/>
                </a:cubicBezTo>
                <a:cubicBezTo>
                  <a:pt x="22622" y="14740"/>
                  <a:pt x="22336" y="14717"/>
                  <a:pt x="22443" y="14109"/>
                </a:cubicBezTo>
                <a:cubicBezTo>
                  <a:pt x="22583" y="13238"/>
                  <a:pt x="22144" y="12525"/>
                  <a:pt x="21846" y="12525"/>
                </a:cubicBezTo>
                <a:cubicBezTo>
                  <a:pt x="21838" y="12525"/>
                  <a:pt x="21831" y="12525"/>
                  <a:pt x="21824" y="12526"/>
                </a:cubicBezTo>
                <a:lnTo>
                  <a:pt x="21919" y="12431"/>
                </a:lnTo>
                <a:cubicBezTo>
                  <a:pt x="22634" y="11573"/>
                  <a:pt x="22467" y="11240"/>
                  <a:pt x="21896" y="10800"/>
                </a:cubicBezTo>
                <a:cubicBezTo>
                  <a:pt x="21896" y="10800"/>
                  <a:pt x="21550" y="10716"/>
                  <a:pt x="21538" y="10704"/>
                </a:cubicBezTo>
                <a:cubicBezTo>
                  <a:pt x="21419" y="10526"/>
                  <a:pt x="21253" y="10299"/>
                  <a:pt x="20979" y="10026"/>
                </a:cubicBezTo>
                <a:cubicBezTo>
                  <a:pt x="20288" y="9287"/>
                  <a:pt x="21003" y="8275"/>
                  <a:pt x="20919" y="7847"/>
                </a:cubicBezTo>
                <a:cubicBezTo>
                  <a:pt x="21122" y="7251"/>
                  <a:pt x="21038" y="6692"/>
                  <a:pt x="20657" y="6406"/>
                </a:cubicBezTo>
                <a:cubicBezTo>
                  <a:pt x="20485" y="6270"/>
                  <a:pt x="20272" y="6210"/>
                  <a:pt x="20043" y="6210"/>
                </a:cubicBezTo>
                <a:cubicBezTo>
                  <a:pt x="19971" y="6210"/>
                  <a:pt x="19898" y="6216"/>
                  <a:pt x="19824" y="6228"/>
                </a:cubicBezTo>
                <a:lnTo>
                  <a:pt x="19753" y="6156"/>
                </a:lnTo>
                <a:cubicBezTo>
                  <a:pt x="20062" y="5466"/>
                  <a:pt x="20014" y="4763"/>
                  <a:pt x="19574" y="4442"/>
                </a:cubicBezTo>
                <a:cubicBezTo>
                  <a:pt x="19397" y="4306"/>
                  <a:pt x="19181" y="4242"/>
                  <a:pt x="18947" y="4242"/>
                </a:cubicBezTo>
                <a:cubicBezTo>
                  <a:pt x="18583" y="4242"/>
                  <a:pt x="18172" y="4397"/>
                  <a:pt x="17788" y="4680"/>
                </a:cubicBezTo>
                <a:cubicBezTo>
                  <a:pt x="17764" y="4644"/>
                  <a:pt x="17740" y="4620"/>
                  <a:pt x="17728" y="4584"/>
                </a:cubicBezTo>
                <a:lnTo>
                  <a:pt x="17740" y="4573"/>
                </a:lnTo>
                <a:cubicBezTo>
                  <a:pt x="18455" y="3692"/>
                  <a:pt x="18574" y="2620"/>
                  <a:pt x="17979" y="2168"/>
                </a:cubicBezTo>
                <a:cubicBezTo>
                  <a:pt x="17809" y="2031"/>
                  <a:pt x="17594" y="1967"/>
                  <a:pt x="17358" y="1967"/>
                </a:cubicBezTo>
                <a:cubicBezTo>
                  <a:pt x="16997" y="1967"/>
                  <a:pt x="16586" y="2116"/>
                  <a:pt x="16204" y="2382"/>
                </a:cubicBezTo>
                <a:cubicBezTo>
                  <a:pt x="16133" y="2346"/>
                  <a:pt x="16038" y="2287"/>
                  <a:pt x="15954" y="2251"/>
                </a:cubicBezTo>
                <a:cubicBezTo>
                  <a:pt x="15859" y="2203"/>
                  <a:pt x="15764" y="2168"/>
                  <a:pt x="15657" y="2120"/>
                </a:cubicBezTo>
                <a:cubicBezTo>
                  <a:pt x="15776" y="1584"/>
                  <a:pt x="15681" y="1096"/>
                  <a:pt x="15323" y="822"/>
                </a:cubicBezTo>
                <a:cubicBezTo>
                  <a:pt x="15156" y="691"/>
                  <a:pt x="14947" y="630"/>
                  <a:pt x="14718" y="630"/>
                </a:cubicBezTo>
                <a:cubicBezTo>
                  <a:pt x="14424" y="630"/>
                  <a:pt x="14096" y="730"/>
                  <a:pt x="13776" y="917"/>
                </a:cubicBezTo>
                <a:cubicBezTo>
                  <a:pt x="13418" y="644"/>
                  <a:pt x="13085" y="393"/>
                  <a:pt x="12811" y="167"/>
                </a:cubicBezTo>
                <a:cubicBezTo>
                  <a:pt x="12662" y="50"/>
                  <a:pt x="12488" y="0"/>
                  <a:pt x="12292" y="0"/>
                </a:cubicBezTo>
                <a:close/>
              </a:path>
            </a:pathLst>
          </a:custGeom>
          <a:solidFill>
            <a:srgbClr val="D9D9D9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/>
          <p:nvPr/>
        </p:nvSpPr>
        <p:spPr>
          <a:xfrm>
            <a:off x="0" y="4249325"/>
            <a:ext cx="9144000" cy="8943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5"/>
          <p:cNvPicPr preferRelativeResize="0"/>
          <p:nvPr/>
        </p:nvPicPr>
        <p:blipFill rotWithShape="1">
          <a:blip r:embed="rId2">
            <a:alphaModFix amt="14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5"/>
          <p:cNvSpPr txBox="1"/>
          <p:nvPr>
            <p:ph type="title"/>
          </p:nvPr>
        </p:nvSpPr>
        <p:spPr>
          <a:xfrm>
            <a:off x="717700" y="1497500"/>
            <a:ext cx="5196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55"/>
          <p:cNvSpPr txBox="1"/>
          <p:nvPr>
            <p:ph idx="1" type="subTitle"/>
          </p:nvPr>
        </p:nvSpPr>
        <p:spPr>
          <a:xfrm>
            <a:off x="717750" y="2410900"/>
            <a:ext cx="5196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idx="1" type="body"/>
          </p:nvPr>
        </p:nvSpPr>
        <p:spPr>
          <a:xfrm>
            <a:off x="717700" y="1152475"/>
            <a:ext cx="7708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type="title"/>
          </p:nvPr>
        </p:nvSpPr>
        <p:spPr>
          <a:xfrm>
            <a:off x="717750" y="54102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uez One"/>
              <a:buNone/>
              <a:defRPr b="0" i="0" sz="3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type="ctrTitle"/>
          </p:nvPr>
        </p:nvSpPr>
        <p:spPr>
          <a:xfrm flipH="1">
            <a:off x="3540813" y="735413"/>
            <a:ext cx="4885437" cy="27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Sistema de Géstión de Vehículos de Emergencia - SIGVE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128" name="Google Shape;128;p1"/>
          <p:cNvSpPr txBox="1"/>
          <p:nvPr>
            <p:ph idx="1" type="subTitle"/>
          </p:nvPr>
        </p:nvSpPr>
        <p:spPr>
          <a:xfrm flipH="1">
            <a:off x="5463761" y="3615488"/>
            <a:ext cx="2962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Integrantes:</a:t>
            </a:r>
            <a:endParaRPr/>
          </a:p>
          <a:p>
            <a:pPr indent="-285750" lvl="0" marL="2857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en"/>
              <a:t>Christian Quintanilla</a:t>
            </a:r>
            <a:endParaRPr/>
          </a:p>
          <a:p>
            <a:pPr indent="-285750" lvl="0" marL="2857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en"/>
              <a:t>Sebastían Caba</a:t>
            </a:r>
            <a:endParaRPr/>
          </a:p>
          <a:p>
            <a:pPr indent="-285750" lvl="0" marL="2857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Char char="-"/>
            </a:pPr>
            <a:r>
              <a:rPr lang="en"/>
              <a:t>Matías Lagos</a:t>
            </a:r>
            <a:endParaRPr/>
          </a:p>
        </p:txBody>
      </p:sp>
      <p:sp>
        <p:nvSpPr>
          <p:cNvPr id="129" name="Google Shape;129;p1"/>
          <p:cNvSpPr/>
          <p:nvPr/>
        </p:nvSpPr>
        <p:spPr>
          <a:xfrm>
            <a:off x="1075088" y="4001038"/>
            <a:ext cx="1089300" cy="211200"/>
          </a:xfrm>
          <a:prstGeom prst="ellipse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801213" y="3573950"/>
            <a:ext cx="2739600" cy="173400"/>
          </a:xfrm>
          <a:prstGeom prst="ellipse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"/>
          <p:cNvGrpSpPr/>
          <p:nvPr/>
        </p:nvGrpSpPr>
        <p:grpSpPr>
          <a:xfrm>
            <a:off x="1476389" y="-742355"/>
            <a:ext cx="2670161" cy="1900628"/>
            <a:chOff x="1628789" y="-742355"/>
            <a:chExt cx="2670161" cy="1900628"/>
          </a:xfrm>
        </p:grpSpPr>
        <p:sp>
          <p:nvSpPr>
            <p:cNvPr id="132" name="Google Shape;132;p1"/>
            <p:cNvSpPr/>
            <p:nvPr/>
          </p:nvSpPr>
          <p:spPr>
            <a:xfrm flipH="1">
              <a:off x="1817491" y="-193330"/>
              <a:ext cx="1856097" cy="1351603"/>
            </a:xfrm>
            <a:custGeom>
              <a:rect b="b" l="l" r="r" t="t"/>
              <a:pathLst>
                <a:path extrusionOk="0" h="19930" w="27369">
                  <a:moveTo>
                    <a:pt x="8911" y="1"/>
                  </a:moveTo>
                  <a:cubicBezTo>
                    <a:pt x="8374" y="1"/>
                    <a:pt x="7719" y="371"/>
                    <a:pt x="7013" y="682"/>
                  </a:cubicBezTo>
                  <a:cubicBezTo>
                    <a:pt x="6954" y="622"/>
                    <a:pt x="6894" y="563"/>
                    <a:pt x="6811" y="515"/>
                  </a:cubicBezTo>
                  <a:cubicBezTo>
                    <a:pt x="6677" y="448"/>
                    <a:pt x="6519" y="416"/>
                    <a:pt x="6353" y="416"/>
                  </a:cubicBezTo>
                  <a:cubicBezTo>
                    <a:pt x="5928" y="416"/>
                    <a:pt x="5442" y="624"/>
                    <a:pt x="5108" y="991"/>
                  </a:cubicBezTo>
                  <a:cubicBezTo>
                    <a:pt x="5085" y="1015"/>
                    <a:pt x="5049" y="1063"/>
                    <a:pt x="5025" y="1098"/>
                  </a:cubicBezTo>
                  <a:cubicBezTo>
                    <a:pt x="4858" y="1170"/>
                    <a:pt x="4692" y="1241"/>
                    <a:pt x="4525" y="1348"/>
                  </a:cubicBezTo>
                  <a:cubicBezTo>
                    <a:pt x="4454" y="1330"/>
                    <a:pt x="4377" y="1321"/>
                    <a:pt x="4297" y="1321"/>
                  </a:cubicBezTo>
                  <a:cubicBezTo>
                    <a:pt x="3904" y="1321"/>
                    <a:pt x="3418" y="1534"/>
                    <a:pt x="3072" y="1920"/>
                  </a:cubicBezTo>
                  <a:cubicBezTo>
                    <a:pt x="2703" y="2313"/>
                    <a:pt x="2596" y="2813"/>
                    <a:pt x="2775" y="3134"/>
                  </a:cubicBezTo>
                  <a:cubicBezTo>
                    <a:pt x="2727" y="3194"/>
                    <a:pt x="2703" y="3265"/>
                    <a:pt x="2656" y="3325"/>
                  </a:cubicBezTo>
                  <a:cubicBezTo>
                    <a:pt x="2132" y="3634"/>
                    <a:pt x="1536" y="3968"/>
                    <a:pt x="1310" y="4611"/>
                  </a:cubicBezTo>
                  <a:cubicBezTo>
                    <a:pt x="1215" y="4682"/>
                    <a:pt x="1120" y="4754"/>
                    <a:pt x="1024" y="4849"/>
                  </a:cubicBezTo>
                  <a:cubicBezTo>
                    <a:pt x="703" y="5206"/>
                    <a:pt x="572" y="5766"/>
                    <a:pt x="691" y="6087"/>
                  </a:cubicBezTo>
                  <a:cubicBezTo>
                    <a:pt x="572" y="6170"/>
                    <a:pt x="751" y="6409"/>
                    <a:pt x="643" y="6528"/>
                  </a:cubicBezTo>
                  <a:cubicBezTo>
                    <a:pt x="96" y="7135"/>
                    <a:pt x="1" y="7944"/>
                    <a:pt x="465" y="8302"/>
                  </a:cubicBezTo>
                  <a:cubicBezTo>
                    <a:pt x="596" y="8421"/>
                    <a:pt x="774" y="8468"/>
                    <a:pt x="965" y="8480"/>
                  </a:cubicBezTo>
                  <a:cubicBezTo>
                    <a:pt x="953" y="8528"/>
                    <a:pt x="953" y="8576"/>
                    <a:pt x="941" y="8623"/>
                  </a:cubicBezTo>
                  <a:cubicBezTo>
                    <a:pt x="191" y="9373"/>
                    <a:pt x="632" y="9719"/>
                    <a:pt x="1286" y="9921"/>
                  </a:cubicBezTo>
                  <a:cubicBezTo>
                    <a:pt x="1310" y="10135"/>
                    <a:pt x="1405" y="10326"/>
                    <a:pt x="1548" y="10457"/>
                  </a:cubicBezTo>
                  <a:cubicBezTo>
                    <a:pt x="1693" y="10576"/>
                    <a:pt x="1872" y="10631"/>
                    <a:pt x="2066" y="10631"/>
                  </a:cubicBezTo>
                  <a:cubicBezTo>
                    <a:pt x="2335" y="10631"/>
                    <a:pt x="2630" y="10525"/>
                    <a:pt x="2894" y="10338"/>
                  </a:cubicBezTo>
                  <a:lnTo>
                    <a:pt x="2894" y="10338"/>
                  </a:lnTo>
                  <a:cubicBezTo>
                    <a:pt x="3931" y="10794"/>
                    <a:pt x="2392" y="12036"/>
                    <a:pt x="3703" y="12036"/>
                  </a:cubicBezTo>
                  <a:cubicBezTo>
                    <a:pt x="3761" y="12036"/>
                    <a:pt x="3824" y="12033"/>
                    <a:pt x="3894" y="12028"/>
                  </a:cubicBezTo>
                  <a:lnTo>
                    <a:pt x="3894" y="12028"/>
                  </a:lnTo>
                  <a:cubicBezTo>
                    <a:pt x="3870" y="12838"/>
                    <a:pt x="4382" y="13124"/>
                    <a:pt x="5644" y="13326"/>
                  </a:cubicBezTo>
                  <a:cubicBezTo>
                    <a:pt x="5692" y="13671"/>
                    <a:pt x="5835" y="13969"/>
                    <a:pt x="6097" y="14171"/>
                  </a:cubicBezTo>
                  <a:cubicBezTo>
                    <a:pt x="6326" y="14364"/>
                    <a:pt x="6605" y="14456"/>
                    <a:pt x="6896" y="14456"/>
                  </a:cubicBezTo>
                  <a:cubicBezTo>
                    <a:pt x="7362" y="14456"/>
                    <a:pt x="7859" y="14222"/>
                    <a:pt x="8240" y="13790"/>
                  </a:cubicBezTo>
                  <a:cubicBezTo>
                    <a:pt x="8718" y="15049"/>
                    <a:pt x="8936" y="15906"/>
                    <a:pt x="9944" y="15906"/>
                  </a:cubicBezTo>
                  <a:cubicBezTo>
                    <a:pt x="10367" y="15906"/>
                    <a:pt x="10928" y="15755"/>
                    <a:pt x="11704" y="15422"/>
                  </a:cubicBezTo>
                  <a:cubicBezTo>
                    <a:pt x="11704" y="15803"/>
                    <a:pt x="13133" y="16362"/>
                    <a:pt x="13419" y="16529"/>
                  </a:cubicBezTo>
                  <a:cubicBezTo>
                    <a:pt x="13562" y="16993"/>
                    <a:pt x="13955" y="17779"/>
                    <a:pt x="14348" y="18089"/>
                  </a:cubicBezTo>
                  <a:cubicBezTo>
                    <a:pt x="14674" y="18340"/>
                    <a:pt x="14962" y="18445"/>
                    <a:pt x="15241" y="18445"/>
                  </a:cubicBezTo>
                  <a:cubicBezTo>
                    <a:pt x="15625" y="18445"/>
                    <a:pt x="15992" y="18247"/>
                    <a:pt x="16419" y="17958"/>
                  </a:cubicBezTo>
                  <a:cubicBezTo>
                    <a:pt x="16574" y="18303"/>
                    <a:pt x="16515" y="18970"/>
                    <a:pt x="17884" y="19351"/>
                  </a:cubicBezTo>
                  <a:cubicBezTo>
                    <a:pt x="17957" y="19374"/>
                    <a:pt x="18060" y="19384"/>
                    <a:pt x="18183" y="19384"/>
                  </a:cubicBezTo>
                  <a:cubicBezTo>
                    <a:pt x="18803" y="19384"/>
                    <a:pt x="19931" y="19132"/>
                    <a:pt x="20289" y="19113"/>
                  </a:cubicBezTo>
                  <a:cubicBezTo>
                    <a:pt x="20550" y="19707"/>
                    <a:pt x="21218" y="19930"/>
                    <a:pt x="22033" y="19930"/>
                  </a:cubicBezTo>
                  <a:cubicBezTo>
                    <a:pt x="24187" y="19930"/>
                    <a:pt x="27368" y="18375"/>
                    <a:pt x="26790" y="18029"/>
                  </a:cubicBezTo>
                  <a:cubicBezTo>
                    <a:pt x="26016" y="17565"/>
                    <a:pt x="25885" y="15410"/>
                    <a:pt x="25420" y="13659"/>
                  </a:cubicBezTo>
                  <a:cubicBezTo>
                    <a:pt x="25206" y="12767"/>
                    <a:pt x="23896" y="12850"/>
                    <a:pt x="23313" y="12386"/>
                  </a:cubicBezTo>
                  <a:cubicBezTo>
                    <a:pt x="23242" y="11778"/>
                    <a:pt x="23134" y="10992"/>
                    <a:pt x="22956" y="10350"/>
                  </a:cubicBezTo>
                  <a:cubicBezTo>
                    <a:pt x="22733" y="9512"/>
                    <a:pt x="21693" y="9408"/>
                    <a:pt x="21289" y="9408"/>
                  </a:cubicBezTo>
                  <a:cubicBezTo>
                    <a:pt x="21262" y="9408"/>
                    <a:pt x="21238" y="9408"/>
                    <a:pt x="21217" y="9409"/>
                  </a:cubicBezTo>
                  <a:cubicBezTo>
                    <a:pt x="21229" y="9385"/>
                    <a:pt x="21253" y="9373"/>
                    <a:pt x="21277" y="9326"/>
                  </a:cubicBezTo>
                  <a:cubicBezTo>
                    <a:pt x="21753" y="8540"/>
                    <a:pt x="21408" y="7552"/>
                    <a:pt x="20563" y="7135"/>
                  </a:cubicBezTo>
                  <a:lnTo>
                    <a:pt x="20539" y="7135"/>
                  </a:lnTo>
                  <a:cubicBezTo>
                    <a:pt x="20336" y="6968"/>
                    <a:pt x="20051" y="6766"/>
                    <a:pt x="19646" y="6516"/>
                  </a:cubicBezTo>
                  <a:cubicBezTo>
                    <a:pt x="18634" y="5873"/>
                    <a:pt x="18610" y="5587"/>
                    <a:pt x="18384" y="5242"/>
                  </a:cubicBezTo>
                  <a:cubicBezTo>
                    <a:pt x="18384" y="4789"/>
                    <a:pt x="18122" y="4337"/>
                    <a:pt x="17646" y="4111"/>
                  </a:cubicBezTo>
                  <a:cubicBezTo>
                    <a:pt x="17432" y="4013"/>
                    <a:pt x="17206" y="3962"/>
                    <a:pt x="16981" y="3962"/>
                  </a:cubicBezTo>
                  <a:cubicBezTo>
                    <a:pt x="16905" y="3962"/>
                    <a:pt x="16828" y="3968"/>
                    <a:pt x="16753" y="3980"/>
                  </a:cubicBezTo>
                  <a:cubicBezTo>
                    <a:pt x="16717" y="3968"/>
                    <a:pt x="16693" y="3956"/>
                    <a:pt x="16657" y="3920"/>
                  </a:cubicBezTo>
                  <a:cubicBezTo>
                    <a:pt x="16765" y="3420"/>
                    <a:pt x="16515" y="2920"/>
                    <a:pt x="16003" y="2682"/>
                  </a:cubicBezTo>
                  <a:cubicBezTo>
                    <a:pt x="15811" y="2591"/>
                    <a:pt x="15598" y="2548"/>
                    <a:pt x="15382" y="2548"/>
                  </a:cubicBezTo>
                  <a:cubicBezTo>
                    <a:pt x="15034" y="2548"/>
                    <a:pt x="14677" y="2658"/>
                    <a:pt x="14383" y="2849"/>
                  </a:cubicBezTo>
                  <a:cubicBezTo>
                    <a:pt x="14348" y="2837"/>
                    <a:pt x="14336" y="2825"/>
                    <a:pt x="14312" y="2789"/>
                  </a:cubicBezTo>
                  <a:lnTo>
                    <a:pt x="14312" y="2777"/>
                  </a:lnTo>
                  <a:cubicBezTo>
                    <a:pt x="14752" y="2182"/>
                    <a:pt x="14586" y="1467"/>
                    <a:pt x="13967" y="1182"/>
                  </a:cubicBezTo>
                  <a:cubicBezTo>
                    <a:pt x="13789" y="1104"/>
                    <a:pt x="13594" y="1067"/>
                    <a:pt x="13396" y="1067"/>
                  </a:cubicBezTo>
                  <a:cubicBezTo>
                    <a:pt x="13075" y="1067"/>
                    <a:pt x="12746" y="1165"/>
                    <a:pt x="12466" y="1348"/>
                  </a:cubicBezTo>
                  <a:cubicBezTo>
                    <a:pt x="12383" y="1313"/>
                    <a:pt x="12300" y="1289"/>
                    <a:pt x="12228" y="1253"/>
                  </a:cubicBezTo>
                  <a:cubicBezTo>
                    <a:pt x="12133" y="1241"/>
                    <a:pt x="12050" y="1217"/>
                    <a:pt x="11943" y="1182"/>
                  </a:cubicBezTo>
                  <a:cubicBezTo>
                    <a:pt x="11943" y="860"/>
                    <a:pt x="11776" y="563"/>
                    <a:pt x="11431" y="396"/>
                  </a:cubicBezTo>
                  <a:cubicBezTo>
                    <a:pt x="11278" y="327"/>
                    <a:pt x="11108" y="295"/>
                    <a:pt x="10932" y="295"/>
                  </a:cubicBezTo>
                  <a:cubicBezTo>
                    <a:pt x="10681" y="295"/>
                    <a:pt x="10418" y="360"/>
                    <a:pt x="10180" y="479"/>
                  </a:cubicBezTo>
                  <a:cubicBezTo>
                    <a:pt x="9859" y="336"/>
                    <a:pt x="9561" y="182"/>
                    <a:pt x="9311" y="86"/>
                  </a:cubicBezTo>
                  <a:cubicBezTo>
                    <a:pt x="9187" y="27"/>
                    <a:pt x="9053" y="1"/>
                    <a:pt x="8911" y="1"/>
                  </a:cubicBezTo>
                  <a:close/>
                </a:path>
              </a:pathLst>
            </a:custGeom>
            <a:solidFill>
              <a:srgbClr val="EEEEEE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 flipH="1">
              <a:off x="3242173" y="-742355"/>
              <a:ext cx="912484" cy="747484"/>
            </a:xfrm>
            <a:custGeom>
              <a:rect b="b" l="l" r="r" t="t"/>
              <a:pathLst>
                <a:path extrusionOk="0" h="11022" w="13455">
                  <a:moveTo>
                    <a:pt x="6196" y="1"/>
                  </a:moveTo>
                  <a:cubicBezTo>
                    <a:pt x="5836" y="1"/>
                    <a:pt x="5390" y="308"/>
                    <a:pt x="4930" y="566"/>
                  </a:cubicBezTo>
                  <a:cubicBezTo>
                    <a:pt x="4882" y="506"/>
                    <a:pt x="4846" y="459"/>
                    <a:pt x="4787" y="411"/>
                  </a:cubicBezTo>
                  <a:cubicBezTo>
                    <a:pt x="4684" y="343"/>
                    <a:pt x="4564" y="311"/>
                    <a:pt x="4438" y="311"/>
                  </a:cubicBezTo>
                  <a:cubicBezTo>
                    <a:pt x="4142" y="311"/>
                    <a:pt x="3813" y="490"/>
                    <a:pt x="3596" y="816"/>
                  </a:cubicBezTo>
                  <a:cubicBezTo>
                    <a:pt x="3572" y="840"/>
                    <a:pt x="3561" y="875"/>
                    <a:pt x="3525" y="899"/>
                  </a:cubicBezTo>
                  <a:cubicBezTo>
                    <a:pt x="3418" y="959"/>
                    <a:pt x="3311" y="1042"/>
                    <a:pt x="3191" y="1125"/>
                  </a:cubicBezTo>
                  <a:cubicBezTo>
                    <a:pt x="3107" y="1089"/>
                    <a:pt x="3018" y="1071"/>
                    <a:pt x="2929" y="1071"/>
                  </a:cubicBezTo>
                  <a:cubicBezTo>
                    <a:pt x="2639" y="1071"/>
                    <a:pt x="2338" y="1251"/>
                    <a:pt x="2120" y="1542"/>
                  </a:cubicBezTo>
                  <a:cubicBezTo>
                    <a:pt x="1882" y="1899"/>
                    <a:pt x="1846" y="2304"/>
                    <a:pt x="2013" y="2578"/>
                  </a:cubicBezTo>
                  <a:cubicBezTo>
                    <a:pt x="1989" y="2638"/>
                    <a:pt x="1965" y="2673"/>
                    <a:pt x="1953" y="2733"/>
                  </a:cubicBezTo>
                  <a:cubicBezTo>
                    <a:pt x="1608" y="2995"/>
                    <a:pt x="453" y="3090"/>
                    <a:pt x="358" y="3602"/>
                  </a:cubicBezTo>
                  <a:cubicBezTo>
                    <a:pt x="298" y="3661"/>
                    <a:pt x="239" y="3721"/>
                    <a:pt x="203" y="3792"/>
                  </a:cubicBezTo>
                  <a:cubicBezTo>
                    <a:pt x="1" y="4078"/>
                    <a:pt x="751" y="4662"/>
                    <a:pt x="870" y="4876"/>
                  </a:cubicBezTo>
                  <a:cubicBezTo>
                    <a:pt x="798" y="4935"/>
                    <a:pt x="405" y="4983"/>
                    <a:pt x="346" y="5054"/>
                  </a:cubicBezTo>
                  <a:cubicBezTo>
                    <a:pt x="48" y="5507"/>
                    <a:pt x="620" y="6174"/>
                    <a:pt x="953" y="6400"/>
                  </a:cubicBezTo>
                  <a:cubicBezTo>
                    <a:pt x="1038" y="6456"/>
                    <a:pt x="1130" y="6491"/>
                    <a:pt x="1230" y="6491"/>
                  </a:cubicBezTo>
                  <a:cubicBezTo>
                    <a:pt x="1256" y="6491"/>
                    <a:pt x="1283" y="6488"/>
                    <a:pt x="1310" y="6483"/>
                  </a:cubicBezTo>
                  <a:lnTo>
                    <a:pt x="1310" y="6590"/>
                  </a:lnTo>
                  <a:cubicBezTo>
                    <a:pt x="917" y="7079"/>
                    <a:pt x="1215" y="7281"/>
                    <a:pt x="1644" y="7376"/>
                  </a:cubicBezTo>
                  <a:cubicBezTo>
                    <a:pt x="1667" y="7495"/>
                    <a:pt x="1751" y="7614"/>
                    <a:pt x="1846" y="7674"/>
                  </a:cubicBezTo>
                  <a:cubicBezTo>
                    <a:pt x="1931" y="7732"/>
                    <a:pt x="2032" y="7760"/>
                    <a:pt x="2137" y="7760"/>
                  </a:cubicBezTo>
                  <a:cubicBezTo>
                    <a:pt x="2312" y="7760"/>
                    <a:pt x="2500" y="7684"/>
                    <a:pt x="2656" y="7543"/>
                  </a:cubicBezTo>
                  <a:lnTo>
                    <a:pt x="2656" y="7543"/>
                  </a:lnTo>
                  <a:cubicBezTo>
                    <a:pt x="3266" y="7750"/>
                    <a:pt x="2529" y="8467"/>
                    <a:pt x="3123" y="8467"/>
                  </a:cubicBezTo>
                  <a:cubicBezTo>
                    <a:pt x="3178" y="8467"/>
                    <a:pt x="3243" y="8461"/>
                    <a:pt x="3322" y="8448"/>
                  </a:cubicBezTo>
                  <a:cubicBezTo>
                    <a:pt x="3358" y="8876"/>
                    <a:pt x="3632" y="8995"/>
                    <a:pt x="4334" y="9043"/>
                  </a:cubicBezTo>
                  <a:cubicBezTo>
                    <a:pt x="4370" y="9210"/>
                    <a:pt x="4454" y="9353"/>
                    <a:pt x="4585" y="9448"/>
                  </a:cubicBezTo>
                  <a:cubicBezTo>
                    <a:pt x="4687" y="9512"/>
                    <a:pt x="4805" y="9543"/>
                    <a:pt x="4928" y="9543"/>
                  </a:cubicBezTo>
                  <a:cubicBezTo>
                    <a:pt x="5192" y="9543"/>
                    <a:pt x="5481" y="9402"/>
                    <a:pt x="5692" y="9150"/>
                  </a:cubicBezTo>
                  <a:cubicBezTo>
                    <a:pt x="5905" y="9679"/>
                    <a:pt x="6003" y="10051"/>
                    <a:pt x="6419" y="10051"/>
                  </a:cubicBezTo>
                  <a:cubicBezTo>
                    <a:pt x="6631" y="10051"/>
                    <a:pt x="6925" y="9954"/>
                    <a:pt x="7359" y="9734"/>
                  </a:cubicBezTo>
                  <a:lnTo>
                    <a:pt x="7359" y="9734"/>
                  </a:lnTo>
                  <a:cubicBezTo>
                    <a:pt x="7347" y="9888"/>
                    <a:pt x="7978" y="10067"/>
                    <a:pt x="8097" y="10115"/>
                  </a:cubicBezTo>
                  <a:cubicBezTo>
                    <a:pt x="8144" y="10305"/>
                    <a:pt x="8275" y="10627"/>
                    <a:pt x="8442" y="10722"/>
                  </a:cubicBezTo>
                  <a:cubicBezTo>
                    <a:pt x="8546" y="10792"/>
                    <a:pt x="8644" y="10824"/>
                    <a:pt x="8742" y="10824"/>
                  </a:cubicBezTo>
                  <a:cubicBezTo>
                    <a:pt x="8926" y="10824"/>
                    <a:pt x="9110" y="10714"/>
                    <a:pt x="9335" y="10543"/>
                  </a:cubicBezTo>
                  <a:lnTo>
                    <a:pt x="9335" y="10543"/>
                  </a:lnTo>
                  <a:cubicBezTo>
                    <a:pt x="9383" y="10686"/>
                    <a:pt x="9311" y="10948"/>
                    <a:pt x="9847" y="11019"/>
                  </a:cubicBezTo>
                  <a:cubicBezTo>
                    <a:pt x="9855" y="11021"/>
                    <a:pt x="9865" y="11021"/>
                    <a:pt x="9875" y="11021"/>
                  </a:cubicBezTo>
                  <a:cubicBezTo>
                    <a:pt x="10068" y="11021"/>
                    <a:pt x="10654" y="10828"/>
                    <a:pt x="10823" y="10805"/>
                  </a:cubicBezTo>
                  <a:cubicBezTo>
                    <a:pt x="10850" y="10915"/>
                    <a:pt x="10926" y="10961"/>
                    <a:pt x="11036" y="10961"/>
                  </a:cubicBezTo>
                  <a:cubicBezTo>
                    <a:pt x="11666" y="10961"/>
                    <a:pt x="13407" y="9411"/>
                    <a:pt x="13205" y="9269"/>
                  </a:cubicBezTo>
                  <a:cubicBezTo>
                    <a:pt x="12967" y="9103"/>
                    <a:pt x="13383" y="9031"/>
                    <a:pt x="13431" y="8281"/>
                  </a:cubicBezTo>
                  <a:cubicBezTo>
                    <a:pt x="13455" y="7900"/>
                    <a:pt x="12919" y="7983"/>
                    <a:pt x="12728" y="7793"/>
                  </a:cubicBezTo>
                  <a:cubicBezTo>
                    <a:pt x="12776" y="7495"/>
                    <a:pt x="12836" y="7126"/>
                    <a:pt x="12836" y="6817"/>
                  </a:cubicBezTo>
                  <a:cubicBezTo>
                    <a:pt x="12845" y="6441"/>
                    <a:pt x="12502" y="6369"/>
                    <a:pt x="12297" y="6369"/>
                  </a:cubicBezTo>
                  <a:cubicBezTo>
                    <a:pt x="12255" y="6369"/>
                    <a:pt x="12219" y="6372"/>
                    <a:pt x="12193" y="6376"/>
                  </a:cubicBezTo>
                  <a:lnTo>
                    <a:pt x="12240" y="6340"/>
                  </a:lnTo>
                  <a:cubicBezTo>
                    <a:pt x="12550" y="5888"/>
                    <a:pt x="12538" y="5352"/>
                    <a:pt x="12193" y="5126"/>
                  </a:cubicBezTo>
                  <a:lnTo>
                    <a:pt x="12181" y="5126"/>
                  </a:lnTo>
                  <a:cubicBezTo>
                    <a:pt x="12109" y="5043"/>
                    <a:pt x="11990" y="4923"/>
                    <a:pt x="11835" y="4769"/>
                  </a:cubicBezTo>
                  <a:cubicBezTo>
                    <a:pt x="11419" y="4400"/>
                    <a:pt x="11431" y="4221"/>
                    <a:pt x="11371" y="3995"/>
                  </a:cubicBezTo>
                  <a:cubicBezTo>
                    <a:pt x="11431" y="3697"/>
                    <a:pt x="11347" y="3399"/>
                    <a:pt x="11121" y="3257"/>
                  </a:cubicBezTo>
                  <a:cubicBezTo>
                    <a:pt x="11021" y="3184"/>
                    <a:pt x="10900" y="3153"/>
                    <a:pt x="10774" y="3153"/>
                  </a:cubicBezTo>
                  <a:cubicBezTo>
                    <a:pt x="10735" y="3153"/>
                    <a:pt x="10696" y="3156"/>
                    <a:pt x="10657" y="3161"/>
                  </a:cubicBezTo>
                  <a:cubicBezTo>
                    <a:pt x="10645" y="3149"/>
                    <a:pt x="10633" y="3138"/>
                    <a:pt x="10621" y="3138"/>
                  </a:cubicBezTo>
                  <a:cubicBezTo>
                    <a:pt x="10716" y="2780"/>
                    <a:pt x="10645" y="2435"/>
                    <a:pt x="10395" y="2257"/>
                  </a:cubicBezTo>
                  <a:cubicBezTo>
                    <a:pt x="10296" y="2186"/>
                    <a:pt x="10177" y="2153"/>
                    <a:pt x="10051" y="2153"/>
                  </a:cubicBezTo>
                  <a:cubicBezTo>
                    <a:pt x="9857" y="2153"/>
                    <a:pt x="9646" y="2231"/>
                    <a:pt x="9466" y="2376"/>
                  </a:cubicBezTo>
                  <a:lnTo>
                    <a:pt x="9430" y="2328"/>
                  </a:lnTo>
                  <a:lnTo>
                    <a:pt x="9442" y="2316"/>
                  </a:lnTo>
                  <a:cubicBezTo>
                    <a:pt x="9752" y="1876"/>
                    <a:pt x="9728" y="1316"/>
                    <a:pt x="9383" y="1102"/>
                  </a:cubicBezTo>
                  <a:cubicBezTo>
                    <a:pt x="9284" y="1031"/>
                    <a:pt x="9165" y="998"/>
                    <a:pt x="9039" y="998"/>
                  </a:cubicBezTo>
                  <a:cubicBezTo>
                    <a:pt x="8845" y="998"/>
                    <a:pt x="8634" y="1076"/>
                    <a:pt x="8454" y="1221"/>
                  </a:cubicBezTo>
                  <a:cubicBezTo>
                    <a:pt x="8418" y="1185"/>
                    <a:pt x="8371" y="1161"/>
                    <a:pt x="8311" y="1137"/>
                  </a:cubicBezTo>
                  <a:cubicBezTo>
                    <a:pt x="8264" y="1125"/>
                    <a:pt x="8204" y="1102"/>
                    <a:pt x="8144" y="1066"/>
                  </a:cubicBezTo>
                  <a:cubicBezTo>
                    <a:pt x="8180" y="804"/>
                    <a:pt x="8085" y="542"/>
                    <a:pt x="7883" y="411"/>
                  </a:cubicBezTo>
                  <a:cubicBezTo>
                    <a:pt x="7780" y="346"/>
                    <a:pt x="7660" y="313"/>
                    <a:pt x="7533" y="313"/>
                  </a:cubicBezTo>
                  <a:cubicBezTo>
                    <a:pt x="7380" y="313"/>
                    <a:pt x="7217" y="361"/>
                    <a:pt x="7061" y="459"/>
                  </a:cubicBezTo>
                  <a:cubicBezTo>
                    <a:pt x="6847" y="328"/>
                    <a:pt x="6656" y="185"/>
                    <a:pt x="6490" y="90"/>
                  </a:cubicBezTo>
                  <a:cubicBezTo>
                    <a:pt x="6400" y="27"/>
                    <a:pt x="6302" y="1"/>
                    <a:pt x="6196" y="1"/>
                  </a:cubicBezTo>
                  <a:close/>
                </a:path>
              </a:pathLst>
            </a:custGeom>
            <a:solidFill>
              <a:srgbClr val="EEEEEE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 flipH="1">
              <a:off x="1628789" y="-559728"/>
              <a:ext cx="1613378" cy="1468724"/>
            </a:xfrm>
            <a:custGeom>
              <a:rect b="b" l="l" r="r" t="t"/>
              <a:pathLst>
                <a:path extrusionOk="0" h="21657" w="23790">
                  <a:moveTo>
                    <a:pt x="12320" y="1"/>
                  </a:moveTo>
                  <a:cubicBezTo>
                    <a:pt x="11639" y="1"/>
                    <a:pt x="10704" y="600"/>
                    <a:pt x="9740" y="1091"/>
                  </a:cubicBezTo>
                  <a:cubicBezTo>
                    <a:pt x="9680" y="972"/>
                    <a:pt x="9609" y="865"/>
                    <a:pt x="9502" y="794"/>
                  </a:cubicBezTo>
                  <a:cubicBezTo>
                    <a:pt x="9324" y="659"/>
                    <a:pt x="9105" y="595"/>
                    <a:pt x="8867" y="595"/>
                  </a:cubicBezTo>
                  <a:cubicBezTo>
                    <a:pt x="8305" y="595"/>
                    <a:pt x="7634" y="949"/>
                    <a:pt x="7132" y="1567"/>
                  </a:cubicBezTo>
                  <a:lnTo>
                    <a:pt x="7001" y="1746"/>
                  </a:lnTo>
                  <a:cubicBezTo>
                    <a:pt x="6775" y="1865"/>
                    <a:pt x="6525" y="1996"/>
                    <a:pt x="6287" y="2175"/>
                  </a:cubicBezTo>
                  <a:cubicBezTo>
                    <a:pt x="6179" y="2137"/>
                    <a:pt x="6061" y="2119"/>
                    <a:pt x="5936" y="2119"/>
                  </a:cubicBezTo>
                  <a:cubicBezTo>
                    <a:pt x="5386" y="2119"/>
                    <a:pt x="4708" y="2473"/>
                    <a:pt x="4203" y="3103"/>
                  </a:cubicBezTo>
                  <a:cubicBezTo>
                    <a:pt x="3656" y="3782"/>
                    <a:pt x="3489" y="4568"/>
                    <a:pt x="3691" y="5104"/>
                  </a:cubicBezTo>
                  <a:cubicBezTo>
                    <a:pt x="3632" y="5211"/>
                    <a:pt x="3596" y="5318"/>
                    <a:pt x="3537" y="5425"/>
                  </a:cubicBezTo>
                  <a:cubicBezTo>
                    <a:pt x="2810" y="5925"/>
                    <a:pt x="2001" y="6437"/>
                    <a:pt x="1667" y="7425"/>
                  </a:cubicBezTo>
                  <a:cubicBezTo>
                    <a:pt x="1548" y="7532"/>
                    <a:pt x="1417" y="7652"/>
                    <a:pt x="1298" y="7806"/>
                  </a:cubicBezTo>
                  <a:cubicBezTo>
                    <a:pt x="858" y="8354"/>
                    <a:pt x="691" y="9176"/>
                    <a:pt x="858" y="9604"/>
                  </a:cubicBezTo>
                  <a:cubicBezTo>
                    <a:pt x="703" y="9723"/>
                    <a:pt x="929" y="10068"/>
                    <a:pt x="798" y="10223"/>
                  </a:cubicBezTo>
                  <a:cubicBezTo>
                    <a:pt x="96" y="11092"/>
                    <a:pt x="0" y="12164"/>
                    <a:pt x="584" y="12593"/>
                  </a:cubicBezTo>
                  <a:cubicBezTo>
                    <a:pt x="762" y="12724"/>
                    <a:pt x="989" y="12783"/>
                    <a:pt x="1227" y="12783"/>
                  </a:cubicBezTo>
                  <a:cubicBezTo>
                    <a:pt x="1215" y="12843"/>
                    <a:pt x="1215" y="12926"/>
                    <a:pt x="1191" y="12985"/>
                  </a:cubicBezTo>
                  <a:cubicBezTo>
                    <a:pt x="286" y="13950"/>
                    <a:pt x="810" y="14331"/>
                    <a:pt x="1596" y="14533"/>
                  </a:cubicBezTo>
                  <a:cubicBezTo>
                    <a:pt x="1620" y="14771"/>
                    <a:pt x="1727" y="14974"/>
                    <a:pt x="1905" y="15105"/>
                  </a:cubicBezTo>
                  <a:cubicBezTo>
                    <a:pt x="2053" y="15217"/>
                    <a:pt x="2232" y="15270"/>
                    <a:pt x="2427" y="15270"/>
                  </a:cubicBezTo>
                  <a:cubicBezTo>
                    <a:pt x="2751" y="15270"/>
                    <a:pt x="3118" y="15123"/>
                    <a:pt x="3453" y="14855"/>
                  </a:cubicBezTo>
                  <a:lnTo>
                    <a:pt x="3453" y="14855"/>
                  </a:lnTo>
                  <a:cubicBezTo>
                    <a:pt x="4550" y="15249"/>
                    <a:pt x="2961" y="16674"/>
                    <a:pt x="4106" y="16674"/>
                  </a:cubicBezTo>
                  <a:cubicBezTo>
                    <a:pt x="4204" y="16674"/>
                    <a:pt x="4323" y="16663"/>
                    <a:pt x="4465" y="16641"/>
                  </a:cubicBezTo>
                  <a:lnTo>
                    <a:pt x="4465" y="16641"/>
                  </a:lnTo>
                  <a:cubicBezTo>
                    <a:pt x="4394" y="17474"/>
                    <a:pt x="4918" y="17712"/>
                    <a:pt x="6215" y="17784"/>
                  </a:cubicBezTo>
                  <a:cubicBezTo>
                    <a:pt x="6227" y="18105"/>
                    <a:pt x="6346" y="18403"/>
                    <a:pt x="6585" y="18558"/>
                  </a:cubicBezTo>
                  <a:cubicBezTo>
                    <a:pt x="6755" y="18686"/>
                    <a:pt x="6965" y="18748"/>
                    <a:pt x="7195" y="18748"/>
                  </a:cubicBezTo>
                  <a:cubicBezTo>
                    <a:pt x="7688" y="18748"/>
                    <a:pt x="8272" y="18466"/>
                    <a:pt x="8751" y="17962"/>
                  </a:cubicBezTo>
                  <a:cubicBezTo>
                    <a:pt x="9019" y="19017"/>
                    <a:pt x="9105" y="19744"/>
                    <a:pt x="9885" y="19744"/>
                  </a:cubicBezTo>
                  <a:cubicBezTo>
                    <a:pt x="10285" y="19744"/>
                    <a:pt x="10868" y="19553"/>
                    <a:pt x="11752" y="19117"/>
                  </a:cubicBezTo>
                  <a:lnTo>
                    <a:pt x="11752" y="19117"/>
                  </a:lnTo>
                  <a:cubicBezTo>
                    <a:pt x="11669" y="19439"/>
                    <a:pt x="12835" y="19784"/>
                    <a:pt x="13038" y="19891"/>
                  </a:cubicBezTo>
                  <a:cubicBezTo>
                    <a:pt x="13073" y="20272"/>
                    <a:pt x="13240" y="20867"/>
                    <a:pt x="13502" y="21070"/>
                  </a:cubicBezTo>
                  <a:cubicBezTo>
                    <a:pt x="13680" y="21206"/>
                    <a:pt x="13857" y="21267"/>
                    <a:pt x="14042" y="21267"/>
                  </a:cubicBezTo>
                  <a:cubicBezTo>
                    <a:pt x="14389" y="21267"/>
                    <a:pt x="14767" y="21055"/>
                    <a:pt x="15240" y="20736"/>
                  </a:cubicBezTo>
                  <a:lnTo>
                    <a:pt x="15240" y="20736"/>
                  </a:lnTo>
                  <a:cubicBezTo>
                    <a:pt x="15288" y="20986"/>
                    <a:pt x="15086" y="21522"/>
                    <a:pt x="16062" y="21653"/>
                  </a:cubicBezTo>
                  <a:cubicBezTo>
                    <a:pt x="16078" y="21656"/>
                    <a:pt x="16097" y="21657"/>
                    <a:pt x="16118" y="21657"/>
                  </a:cubicBezTo>
                  <a:cubicBezTo>
                    <a:pt x="16504" y="21657"/>
                    <a:pt x="17674" y="21270"/>
                    <a:pt x="17979" y="21225"/>
                  </a:cubicBezTo>
                  <a:cubicBezTo>
                    <a:pt x="18000" y="21446"/>
                    <a:pt x="18136" y="21541"/>
                    <a:pt x="18349" y="21541"/>
                  </a:cubicBezTo>
                  <a:cubicBezTo>
                    <a:pt x="19559" y="21541"/>
                    <a:pt x="23274" y="18496"/>
                    <a:pt x="22920" y="18212"/>
                  </a:cubicBezTo>
                  <a:cubicBezTo>
                    <a:pt x="22503" y="17903"/>
                    <a:pt x="23325" y="17760"/>
                    <a:pt x="23622" y="16295"/>
                  </a:cubicBezTo>
                  <a:cubicBezTo>
                    <a:pt x="23789" y="15522"/>
                    <a:pt x="22729" y="15700"/>
                    <a:pt x="22444" y="15319"/>
                  </a:cubicBezTo>
                  <a:cubicBezTo>
                    <a:pt x="22622" y="14736"/>
                    <a:pt x="22837" y="13986"/>
                    <a:pt x="22944" y="13378"/>
                  </a:cubicBezTo>
                  <a:cubicBezTo>
                    <a:pt x="23063" y="12634"/>
                    <a:pt x="22421" y="12510"/>
                    <a:pt x="22032" y="12510"/>
                  </a:cubicBezTo>
                  <a:cubicBezTo>
                    <a:pt x="21954" y="12510"/>
                    <a:pt x="21886" y="12515"/>
                    <a:pt x="21836" y="12521"/>
                  </a:cubicBezTo>
                  <a:lnTo>
                    <a:pt x="21932" y="12426"/>
                  </a:lnTo>
                  <a:cubicBezTo>
                    <a:pt x="22646" y="11569"/>
                    <a:pt x="22765" y="10497"/>
                    <a:pt x="22182" y="10057"/>
                  </a:cubicBezTo>
                  <a:lnTo>
                    <a:pt x="22170" y="10045"/>
                  </a:lnTo>
                  <a:cubicBezTo>
                    <a:pt x="22051" y="9866"/>
                    <a:pt x="21884" y="9640"/>
                    <a:pt x="21610" y="9366"/>
                  </a:cubicBezTo>
                  <a:cubicBezTo>
                    <a:pt x="20920" y="8628"/>
                    <a:pt x="21003" y="8294"/>
                    <a:pt x="20943" y="7842"/>
                  </a:cubicBezTo>
                  <a:cubicBezTo>
                    <a:pt x="21134" y="7247"/>
                    <a:pt x="21063" y="6687"/>
                    <a:pt x="20682" y="6401"/>
                  </a:cubicBezTo>
                  <a:cubicBezTo>
                    <a:pt x="20509" y="6265"/>
                    <a:pt x="20296" y="6205"/>
                    <a:pt x="20067" y="6205"/>
                  </a:cubicBezTo>
                  <a:cubicBezTo>
                    <a:pt x="19996" y="6205"/>
                    <a:pt x="19922" y="6211"/>
                    <a:pt x="19848" y="6223"/>
                  </a:cubicBezTo>
                  <a:lnTo>
                    <a:pt x="19765" y="6151"/>
                  </a:lnTo>
                  <a:cubicBezTo>
                    <a:pt x="20086" y="5461"/>
                    <a:pt x="20039" y="4758"/>
                    <a:pt x="19586" y="4437"/>
                  </a:cubicBezTo>
                  <a:cubicBezTo>
                    <a:pt x="19414" y="4302"/>
                    <a:pt x="19201" y="4238"/>
                    <a:pt x="18968" y="4238"/>
                  </a:cubicBezTo>
                  <a:cubicBezTo>
                    <a:pt x="18605" y="4238"/>
                    <a:pt x="18191" y="4392"/>
                    <a:pt x="17800" y="4675"/>
                  </a:cubicBezTo>
                  <a:cubicBezTo>
                    <a:pt x="17788" y="4651"/>
                    <a:pt x="17765" y="4615"/>
                    <a:pt x="17741" y="4592"/>
                  </a:cubicBezTo>
                  <a:lnTo>
                    <a:pt x="17765" y="4568"/>
                  </a:lnTo>
                  <a:cubicBezTo>
                    <a:pt x="18479" y="3699"/>
                    <a:pt x="18598" y="2627"/>
                    <a:pt x="18003" y="2163"/>
                  </a:cubicBezTo>
                  <a:cubicBezTo>
                    <a:pt x="17829" y="2027"/>
                    <a:pt x="17613" y="1963"/>
                    <a:pt x="17378" y="1963"/>
                  </a:cubicBezTo>
                  <a:cubicBezTo>
                    <a:pt x="17014" y="1963"/>
                    <a:pt x="16604" y="2115"/>
                    <a:pt x="16229" y="2389"/>
                  </a:cubicBezTo>
                  <a:cubicBezTo>
                    <a:pt x="16157" y="2341"/>
                    <a:pt x="16062" y="2282"/>
                    <a:pt x="15979" y="2246"/>
                  </a:cubicBezTo>
                  <a:cubicBezTo>
                    <a:pt x="15883" y="2210"/>
                    <a:pt x="15776" y="2163"/>
                    <a:pt x="15681" y="2115"/>
                  </a:cubicBezTo>
                  <a:cubicBezTo>
                    <a:pt x="15800" y="1579"/>
                    <a:pt x="15705" y="1091"/>
                    <a:pt x="15348" y="817"/>
                  </a:cubicBezTo>
                  <a:cubicBezTo>
                    <a:pt x="15180" y="687"/>
                    <a:pt x="14972" y="625"/>
                    <a:pt x="14742" y="625"/>
                  </a:cubicBezTo>
                  <a:cubicBezTo>
                    <a:pt x="14448" y="625"/>
                    <a:pt x="14120" y="726"/>
                    <a:pt x="13800" y="913"/>
                  </a:cubicBezTo>
                  <a:cubicBezTo>
                    <a:pt x="13443" y="639"/>
                    <a:pt x="13097" y="389"/>
                    <a:pt x="12835" y="162"/>
                  </a:cubicBezTo>
                  <a:cubicBezTo>
                    <a:pt x="12688" y="49"/>
                    <a:pt x="12514" y="1"/>
                    <a:pt x="12320" y="1"/>
                  </a:cubicBezTo>
                  <a:close/>
                </a:path>
              </a:pathLst>
            </a:custGeom>
            <a:solidFill>
              <a:srgbClr val="EEEEEE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2753535" y="-427975"/>
              <a:ext cx="1545415" cy="1404156"/>
            </a:xfrm>
            <a:custGeom>
              <a:rect b="b" l="l" r="r" t="t"/>
              <a:pathLst>
                <a:path extrusionOk="0" h="23638" w="26016">
                  <a:moveTo>
                    <a:pt x="13481" y="1"/>
                  </a:moveTo>
                  <a:cubicBezTo>
                    <a:pt x="12733" y="1"/>
                    <a:pt x="11723" y="660"/>
                    <a:pt x="10656" y="1189"/>
                  </a:cubicBezTo>
                  <a:cubicBezTo>
                    <a:pt x="10585" y="1070"/>
                    <a:pt x="10501" y="951"/>
                    <a:pt x="10406" y="867"/>
                  </a:cubicBezTo>
                  <a:cubicBezTo>
                    <a:pt x="10214" y="718"/>
                    <a:pt x="9975" y="647"/>
                    <a:pt x="9714" y="647"/>
                  </a:cubicBezTo>
                  <a:cubicBezTo>
                    <a:pt x="9101" y="647"/>
                    <a:pt x="8365" y="1037"/>
                    <a:pt x="7822" y="1713"/>
                  </a:cubicBezTo>
                  <a:cubicBezTo>
                    <a:pt x="7763" y="1772"/>
                    <a:pt x="7727" y="1844"/>
                    <a:pt x="7680" y="1915"/>
                  </a:cubicBezTo>
                  <a:cubicBezTo>
                    <a:pt x="7430" y="2058"/>
                    <a:pt x="7156" y="2201"/>
                    <a:pt x="6906" y="2379"/>
                  </a:cubicBezTo>
                  <a:cubicBezTo>
                    <a:pt x="6755" y="2317"/>
                    <a:pt x="6591" y="2287"/>
                    <a:pt x="6420" y="2287"/>
                  </a:cubicBezTo>
                  <a:cubicBezTo>
                    <a:pt x="5807" y="2287"/>
                    <a:pt x="5102" y="2671"/>
                    <a:pt x="4572" y="3332"/>
                  </a:cubicBezTo>
                  <a:cubicBezTo>
                    <a:pt x="3977" y="4082"/>
                    <a:pt x="3774" y="4951"/>
                    <a:pt x="4012" y="5535"/>
                  </a:cubicBezTo>
                  <a:cubicBezTo>
                    <a:pt x="3953" y="5642"/>
                    <a:pt x="3893" y="5761"/>
                    <a:pt x="3834" y="5880"/>
                  </a:cubicBezTo>
                  <a:cubicBezTo>
                    <a:pt x="3048" y="6428"/>
                    <a:pt x="2155" y="6975"/>
                    <a:pt x="1810" y="8071"/>
                  </a:cubicBezTo>
                  <a:cubicBezTo>
                    <a:pt x="1679" y="8190"/>
                    <a:pt x="1536" y="8309"/>
                    <a:pt x="1417" y="8464"/>
                  </a:cubicBezTo>
                  <a:cubicBezTo>
                    <a:pt x="941" y="9059"/>
                    <a:pt x="738" y="9952"/>
                    <a:pt x="917" y="10428"/>
                  </a:cubicBezTo>
                  <a:cubicBezTo>
                    <a:pt x="762" y="10571"/>
                    <a:pt x="1000" y="10940"/>
                    <a:pt x="857" y="11119"/>
                  </a:cubicBezTo>
                  <a:cubicBezTo>
                    <a:pt x="107" y="12059"/>
                    <a:pt x="0" y="13226"/>
                    <a:pt x="643" y="13702"/>
                  </a:cubicBezTo>
                  <a:cubicBezTo>
                    <a:pt x="833" y="13857"/>
                    <a:pt x="1072" y="13917"/>
                    <a:pt x="1334" y="13917"/>
                  </a:cubicBezTo>
                  <a:cubicBezTo>
                    <a:pt x="1322" y="13988"/>
                    <a:pt x="1310" y="14059"/>
                    <a:pt x="1310" y="14119"/>
                  </a:cubicBezTo>
                  <a:cubicBezTo>
                    <a:pt x="310" y="15179"/>
                    <a:pt x="893" y="15595"/>
                    <a:pt x="1750" y="15810"/>
                  </a:cubicBezTo>
                  <a:cubicBezTo>
                    <a:pt x="1786" y="16072"/>
                    <a:pt x="1905" y="16298"/>
                    <a:pt x="2096" y="16441"/>
                  </a:cubicBezTo>
                  <a:cubicBezTo>
                    <a:pt x="2254" y="16567"/>
                    <a:pt x="2453" y="16627"/>
                    <a:pt x="2671" y="16627"/>
                  </a:cubicBezTo>
                  <a:cubicBezTo>
                    <a:pt x="3028" y="16627"/>
                    <a:pt x="3436" y="16467"/>
                    <a:pt x="3798" y="16179"/>
                  </a:cubicBezTo>
                  <a:lnTo>
                    <a:pt x="3798" y="16179"/>
                  </a:lnTo>
                  <a:cubicBezTo>
                    <a:pt x="5004" y="16617"/>
                    <a:pt x="3251" y="18167"/>
                    <a:pt x="4511" y="18167"/>
                  </a:cubicBezTo>
                  <a:cubicBezTo>
                    <a:pt x="4619" y="18167"/>
                    <a:pt x="4749" y="18156"/>
                    <a:pt x="4905" y="18131"/>
                  </a:cubicBezTo>
                  <a:lnTo>
                    <a:pt x="4905" y="18131"/>
                  </a:lnTo>
                  <a:cubicBezTo>
                    <a:pt x="4834" y="19036"/>
                    <a:pt x="5405" y="19286"/>
                    <a:pt x="6810" y="19393"/>
                  </a:cubicBezTo>
                  <a:cubicBezTo>
                    <a:pt x="6834" y="19739"/>
                    <a:pt x="6965" y="20048"/>
                    <a:pt x="7215" y="20239"/>
                  </a:cubicBezTo>
                  <a:cubicBezTo>
                    <a:pt x="7405" y="20383"/>
                    <a:pt x="7637" y="20451"/>
                    <a:pt x="7889" y="20451"/>
                  </a:cubicBezTo>
                  <a:cubicBezTo>
                    <a:pt x="8430" y="20451"/>
                    <a:pt x="9065" y="20139"/>
                    <a:pt x="9585" y="19596"/>
                  </a:cubicBezTo>
                  <a:cubicBezTo>
                    <a:pt x="9867" y="20743"/>
                    <a:pt x="9964" y="21538"/>
                    <a:pt x="10812" y="21538"/>
                  </a:cubicBezTo>
                  <a:cubicBezTo>
                    <a:pt x="11248" y="21538"/>
                    <a:pt x="11884" y="21327"/>
                    <a:pt x="12847" y="20846"/>
                  </a:cubicBezTo>
                  <a:lnTo>
                    <a:pt x="12847" y="20846"/>
                  </a:lnTo>
                  <a:cubicBezTo>
                    <a:pt x="12752" y="21203"/>
                    <a:pt x="14014" y="21572"/>
                    <a:pt x="14252" y="21691"/>
                  </a:cubicBezTo>
                  <a:cubicBezTo>
                    <a:pt x="14288" y="22120"/>
                    <a:pt x="14478" y="22763"/>
                    <a:pt x="14764" y="22989"/>
                  </a:cubicBezTo>
                  <a:cubicBezTo>
                    <a:pt x="14954" y="23134"/>
                    <a:pt x="15144" y="23198"/>
                    <a:pt x="15345" y="23198"/>
                  </a:cubicBezTo>
                  <a:cubicBezTo>
                    <a:pt x="15723" y="23198"/>
                    <a:pt x="16140" y="22970"/>
                    <a:pt x="16669" y="22620"/>
                  </a:cubicBezTo>
                  <a:lnTo>
                    <a:pt x="16669" y="22620"/>
                  </a:lnTo>
                  <a:cubicBezTo>
                    <a:pt x="16716" y="22882"/>
                    <a:pt x="16490" y="23465"/>
                    <a:pt x="17574" y="23632"/>
                  </a:cubicBezTo>
                  <a:cubicBezTo>
                    <a:pt x="17594" y="23636"/>
                    <a:pt x="17618" y="23637"/>
                    <a:pt x="17645" y="23637"/>
                  </a:cubicBezTo>
                  <a:cubicBezTo>
                    <a:pt x="18077" y="23637"/>
                    <a:pt x="19321" y="23212"/>
                    <a:pt x="19657" y="23156"/>
                  </a:cubicBezTo>
                  <a:cubicBezTo>
                    <a:pt x="19680" y="23396"/>
                    <a:pt x="19828" y="23499"/>
                    <a:pt x="20060" y="23499"/>
                  </a:cubicBezTo>
                  <a:cubicBezTo>
                    <a:pt x="21378" y="23499"/>
                    <a:pt x="25437" y="20175"/>
                    <a:pt x="25063" y="19882"/>
                  </a:cubicBezTo>
                  <a:cubicBezTo>
                    <a:pt x="24610" y="19536"/>
                    <a:pt x="25491" y="19393"/>
                    <a:pt x="25837" y="17786"/>
                  </a:cubicBezTo>
                  <a:cubicBezTo>
                    <a:pt x="26015" y="16941"/>
                    <a:pt x="24872" y="17131"/>
                    <a:pt x="24539" y="16715"/>
                  </a:cubicBezTo>
                  <a:cubicBezTo>
                    <a:pt x="24729" y="16083"/>
                    <a:pt x="24967" y="15274"/>
                    <a:pt x="25075" y="14595"/>
                  </a:cubicBezTo>
                  <a:cubicBezTo>
                    <a:pt x="25214" y="13786"/>
                    <a:pt x="24500" y="13656"/>
                    <a:pt x="24076" y="13656"/>
                  </a:cubicBezTo>
                  <a:cubicBezTo>
                    <a:pt x="23995" y="13656"/>
                    <a:pt x="23924" y="13661"/>
                    <a:pt x="23872" y="13667"/>
                  </a:cubicBezTo>
                  <a:lnTo>
                    <a:pt x="23955" y="13571"/>
                  </a:lnTo>
                  <a:cubicBezTo>
                    <a:pt x="24729" y="12631"/>
                    <a:pt x="24872" y="11476"/>
                    <a:pt x="24241" y="10988"/>
                  </a:cubicBezTo>
                  <a:cubicBezTo>
                    <a:pt x="24241" y="10988"/>
                    <a:pt x="24229" y="10988"/>
                    <a:pt x="24229" y="10964"/>
                  </a:cubicBezTo>
                  <a:cubicBezTo>
                    <a:pt x="24110" y="10761"/>
                    <a:pt x="23920" y="10523"/>
                    <a:pt x="23634" y="10226"/>
                  </a:cubicBezTo>
                  <a:cubicBezTo>
                    <a:pt x="22872" y="9440"/>
                    <a:pt x="22979" y="9047"/>
                    <a:pt x="22908" y="8571"/>
                  </a:cubicBezTo>
                  <a:cubicBezTo>
                    <a:pt x="23110" y="7928"/>
                    <a:pt x="23027" y="7309"/>
                    <a:pt x="22610" y="6999"/>
                  </a:cubicBezTo>
                  <a:cubicBezTo>
                    <a:pt x="22430" y="6846"/>
                    <a:pt x="22196" y="6775"/>
                    <a:pt x="21943" y="6775"/>
                  </a:cubicBezTo>
                  <a:cubicBezTo>
                    <a:pt x="21861" y="6775"/>
                    <a:pt x="21777" y="6782"/>
                    <a:pt x="21693" y="6797"/>
                  </a:cubicBezTo>
                  <a:cubicBezTo>
                    <a:pt x="21669" y="6773"/>
                    <a:pt x="21657" y="6737"/>
                    <a:pt x="21622" y="6725"/>
                  </a:cubicBezTo>
                  <a:cubicBezTo>
                    <a:pt x="21967" y="5963"/>
                    <a:pt x="21908" y="5225"/>
                    <a:pt x="21431" y="4856"/>
                  </a:cubicBezTo>
                  <a:cubicBezTo>
                    <a:pt x="21237" y="4704"/>
                    <a:pt x="20998" y="4632"/>
                    <a:pt x="20736" y="4632"/>
                  </a:cubicBezTo>
                  <a:cubicBezTo>
                    <a:pt x="20340" y="4632"/>
                    <a:pt x="19894" y="4798"/>
                    <a:pt x="19479" y="5106"/>
                  </a:cubicBezTo>
                  <a:cubicBezTo>
                    <a:pt x="19467" y="5070"/>
                    <a:pt x="19431" y="5046"/>
                    <a:pt x="19419" y="5011"/>
                  </a:cubicBezTo>
                  <a:lnTo>
                    <a:pt x="19431" y="4999"/>
                  </a:lnTo>
                  <a:cubicBezTo>
                    <a:pt x="20229" y="4046"/>
                    <a:pt x="20348" y="2868"/>
                    <a:pt x="19705" y="2368"/>
                  </a:cubicBezTo>
                  <a:cubicBezTo>
                    <a:pt x="19516" y="2221"/>
                    <a:pt x="19279" y="2151"/>
                    <a:pt x="19020" y="2151"/>
                  </a:cubicBezTo>
                  <a:cubicBezTo>
                    <a:pt x="18627" y="2151"/>
                    <a:pt x="18180" y="2311"/>
                    <a:pt x="17764" y="2606"/>
                  </a:cubicBezTo>
                  <a:cubicBezTo>
                    <a:pt x="17681" y="2546"/>
                    <a:pt x="17586" y="2498"/>
                    <a:pt x="17490" y="2451"/>
                  </a:cubicBezTo>
                  <a:cubicBezTo>
                    <a:pt x="17383" y="2415"/>
                    <a:pt x="17276" y="2368"/>
                    <a:pt x="17157" y="2308"/>
                  </a:cubicBezTo>
                  <a:cubicBezTo>
                    <a:pt x="17288" y="1725"/>
                    <a:pt x="17193" y="1177"/>
                    <a:pt x="16800" y="891"/>
                  </a:cubicBezTo>
                  <a:cubicBezTo>
                    <a:pt x="16615" y="749"/>
                    <a:pt x="16383" y="681"/>
                    <a:pt x="16129" y="681"/>
                  </a:cubicBezTo>
                  <a:cubicBezTo>
                    <a:pt x="15809" y="681"/>
                    <a:pt x="15454" y="788"/>
                    <a:pt x="15109" y="986"/>
                  </a:cubicBezTo>
                  <a:cubicBezTo>
                    <a:pt x="14716" y="701"/>
                    <a:pt x="14347" y="403"/>
                    <a:pt x="14049" y="177"/>
                  </a:cubicBezTo>
                  <a:cubicBezTo>
                    <a:pt x="13884" y="53"/>
                    <a:pt x="13693" y="1"/>
                    <a:pt x="13481" y="1"/>
                  </a:cubicBezTo>
                  <a:close/>
                </a:path>
              </a:pathLst>
            </a:custGeom>
            <a:solidFill>
              <a:srgbClr val="999999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"/>
          <p:cNvSpPr/>
          <p:nvPr/>
        </p:nvSpPr>
        <p:spPr>
          <a:xfrm>
            <a:off x="3421074" y="4404425"/>
            <a:ext cx="1089300" cy="268800"/>
          </a:xfrm>
          <a:prstGeom prst="ellipse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"/>
          <p:cNvGrpSpPr/>
          <p:nvPr/>
        </p:nvGrpSpPr>
        <p:grpSpPr>
          <a:xfrm flipH="1">
            <a:off x="653441" y="726412"/>
            <a:ext cx="322269" cy="680752"/>
            <a:chOff x="8088820" y="1564612"/>
            <a:chExt cx="322269" cy="680752"/>
          </a:xfrm>
        </p:grpSpPr>
        <p:sp>
          <p:nvSpPr>
            <p:cNvPr id="138" name="Google Shape;138;p1"/>
            <p:cNvSpPr/>
            <p:nvPr/>
          </p:nvSpPr>
          <p:spPr>
            <a:xfrm>
              <a:off x="8088820" y="1564612"/>
              <a:ext cx="322269" cy="680752"/>
            </a:xfrm>
            <a:custGeom>
              <a:rect b="b" l="l" r="r" t="t"/>
              <a:pathLst>
                <a:path extrusionOk="0" h="10038" w="4752">
                  <a:moveTo>
                    <a:pt x="1" y="1"/>
                  </a:moveTo>
                  <a:lnTo>
                    <a:pt x="1" y="10038"/>
                  </a:lnTo>
                  <a:lnTo>
                    <a:pt x="4752" y="9621"/>
                  </a:lnTo>
                  <a:lnTo>
                    <a:pt x="4752" y="9097"/>
                  </a:lnTo>
                  <a:lnTo>
                    <a:pt x="668" y="9430"/>
                  </a:lnTo>
                  <a:lnTo>
                    <a:pt x="668" y="608"/>
                  </a:lnTo>
                  <a:lnTo>
                    <a:pt x="4752" y="1334"/>
                  </a:lnTo>
                  <a:lnTo>
                    <a:pt x="4752" y="8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8101773" y="1772131"/>
              <a:ext cx="295616" cy="55000"/>
            </a:xfrm>
            <a:custGeom>
              <a:rect b="b" l="l" r="r" t="t"/>
              <a:pathLst>
                <a:path extrusionOk="0" h="811" w="4359">
                  <a:moveTo>
                    <a:pt x="96" y="0"/>
                  </a:moveTo>
                  <a:lnTo>
                    <a:pt x="0" y="405"/>
                  </a:lnTo>
                  <a:lnTo>
                    <a:pt x="4287" y="810"/>
                  </a:lnTo>
                  <a:lnTo>
                    <a:pt x="4358" y="39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"/>
          <p:cNvGrpSpPr/>
          <p:nvPr/>
        </p:nvGrpSpPr>
        <p:grpSpPr>
          <a:xfrm>
            <a:off x="825250" y="2586507"/>
            <a:ext cx="2615355" cy="1094156"/>
            <a:chOff x="4181625" y="2959057"/>
            <a:chExt cx="2615355" cy="1094156"/>
          </a:xfrm>
        </p:grpSpPr>
        <p:grpSp>
          <p:nvGrpSpPr>
            <p:cNvPr id="141" name="Google Shape;141;p1"/>
            <p:cNvGrpSpPr/>
            <p:nvPr/>
          </p:nvGrpSpPr>
          <p:grpSpPr>
            <a:xfrm>
              <a:off x="4181625" y="2959057"/>
              <a:ext cx="2615355" cy="1094156"/>
              <a:chOff x="4181625" y="2959057"/>
              <a:chExt cx="2615355" cy="1094156"/>
            </a:xfrm>
          </p:grpSpPr>
          <p:sp>
            <p:nvSpPr>
              <p:cNvPr id="142" name="Google Shape;142;p1"/>
              <p:cNvSpPr/>
              <p:nvPr/>
            </p:nvSpPr>
            <p:spPr>
              <a:xfrm>
                <a:off x="5735985" y="3145553"/>
                <a:ext cx="96911" cy="728428"/>
              </a:xfrm>
              <a:custGeom>
                <a:rect b="b" l="l" r="r" t="t"/>
                <a:pathLst>
                  <a:path extrusionOk="0" h="10741" w="1429">
                    <a:moveTo>
                      <a:pt x="0" y="1"/>
                    </a:moveTo>
                    <a:lnTo>
                      <a:pt x="0" y="10740"/>
                    </a:lnTo>
                    <a:lnTo>
                      <a:pt x="1429" y="10740"/>
                    </a:lnTo>
                    <a:lnTo>
                      <a:pt x="1429" y="1"/>
                    </a:ln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4808998" y="3018803"/>
                <a:ext cx="528163" cy="49303"/>
              </a:xfrm>
              <a:custGeom>
                <a:rect b="b" l="l" r="r" t="t"/>
                <a:pathLst>
                  <a:path extrusionOk="0" h="727" w="7788">
                    <a:moveTo>
                      <a:pt x="1" y="1"/>
                    </a:moveTo>
                    <a:lnTo>
                      <a:pt x="1" y="727"/>
                    </a:lnTo>
                    <a:lnTo>
                      <a:pt x="7787" y="727"/>
                    </a:lnTo>
                    <a:lnTo>
                      <a:pt x="778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>
                <a:off x="4728296" y="3688153"/>
                <a:ext cx="405413" cy="240684"/>
              </a:xfrm>
              <a:custGeom>
                <a:rect b="b" l="l" r="r" t="t"/>
                <a:pathLst>
                  <a:path extrusionOk="0" h="3549" w="5978">
                    <a:moveTo>
                      <a:pt x="3001" y="1"/>
                    </a:moveTo>
                    <a:cubicBezTo>
                      <a:pt x="1346" y="1"/>
                      <a:pt x="0" y="1275"/>
                      <a:pt x="0" y="2870"/>
                    </a:cubicBezTo>
                    <a:cubicBezTo>
                      <a:pt x="0" y="3108"/>
                      <a:pt x="36" y="3347"/>
                      <a:pt x="95" y="3549"/>
                    </a:cubicBezTo>
                    <a:lnTo>
                      <a:pt x="5882" y="3549"/>
                    </a:lnTo>
                    <a:cubicBezTo>
                      <a:pt x="5941" y="3335"/>
                      <a:pt x="5977" y="3108"/>
                      <a:pt x="5977" y="2870"/>
                    </a:cubicBezTo>
                    <a:cubicBezTo>
                      <a:pt x="5977" y="1275"/>
                      <a:pt x="4655" y="1"/>
                      <a:pt x="3001" y="1"/>
                    </a:cubicBezTo>
                    <a:close/>
                  </a:path>
                </a:pathLst>
              </a:custGeom>
              <a:solidFill>
                <a:srgbClr val="211F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4181625" y="3064037"/>
                <a:ext cx="1581843" cy="866436"/>
              </a:xfrm>
              <a:custGeom>
                <a:rect b="b" l="l" r="r" t="t"/>
                <a:pathLst>
                  <a:path extrusionOk="0" h="12776" w="23325">
                    <a:moveTo>
                      <a:pt x="191" y="0"/>
                    </a:moveTo>
                    <a:cubicBezTo>
                      <a:pt x="96" y="0"/>
                      <a:pt x="1" y="131"/>
                      <a:pt x="1" y="310"/>
                    </a:cubicBezTo>
                    <a:lnTo>
                      <a:pt x="1" y="12454"/>
                    </a:lnTo>
                    <a:cubicBezTo>
                      <a:pt x="1" y="12621"/>
                      <a:pt x="96" y="12776"/>
                      <a:pt x="191" y="12776"/>
                    </a:cubicBezTo>
                    <a:lnTo>
                      <a:pt x="8335" y="12776"/>
                    </a:lnTo>
                    <a:cubicBezTo>
                      <a:pt x="8323" y="12633"/>
                      <a:pt x="8311" y="12514"/>
                      <a:pt x="8311" y="12371"/>
                    </a:cubicBezTo>
                    <a:cubicBezTo>
                      <a:pt x="8311" y="10835"/>
                      <a:pt x="9538" y="9597"/>
                      <a:pt x="11073" y="9597"/>
                    </a:cubicBezTo>
                    <a:cubicBezTo>
                      <a:pt x="12609" y="9597"/>
                      <a:pt x="13848" y="10835"/>
                      <a:pt x="13848" y="12371"/>
                    </a:cubicBezTo>
                    <a:cubicBezTo>
                      <a:pt x="13848" y="12502"/>
                      <a:pt x="13824" y="12633"/>
                      <a:pt x="13812" y="12776"/>
                    </a:cubicBezTo>
                    <a:lnTo>
                      <a:pt x="23134" y="12776"/>
                    </a:lnTo>
                    <a:cubicBezTo>
                      <a:pt x="23230" y="12776"/>
                      <a:pt x="23325" y="12633"/>
                      <a:pt x="23325" y="12454"/>
                    </a:cubicBezTo>
                    <a:lnTo>
                      <a:pt x="23325" y="310"/>
                    </a:lnTo>
                    <a:cubicBezTo>
                      <a:pt x="23325" y="155"/>
                      <a:pt x="23230" y="0"/>
                      <a:pt x="23134" y="0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6305239" y="2976011"/>
                <a:ext cx="67072" cy="82466"/>
              </a:xfrm>
              <a:custGeom>
                <a:rect b="b" l="l" r="r" t="t"/>
                <a:pathLst>
                  <a:path extrusionOk="0" h="1216" w="989">
                    <a:moveTo>
                      <a:pt x="488" y="1"/>
                    </a:moveTo>
                    <a:cubicBezTo>
                      <a:pt x="226" y="1"/>
                      <a:pt x="0" y="286"/>
                      <a:pt x="0" y="632"/>
                    </a:cubicBezTo>
                    <a:lnTo>
                      <a:pt x="0" y="1215"/>
                    </a:lnTo>
                    <a:lnTo>
                      <a:pt x="988" y="1215"/>
                    </a:lnTo>
                    <a:lnTo>
                      <a:pt x="988" y="632"/>
                    </a:lnTo>
                    <a:cubicBezTo>
                      <a:pt x="988" y="286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6350405" y="2965500"/>
                <a:ext cx="80838" cy="84908"/>
              </a:xfrm>
              <a:custGeom>
                <a:rect b="b" l="l" r="r" t="t"/>
                <a:pathLst>
                  <a:path extrusionOk="0" h="1252" w="1192">
                    <a:moveTo>
                      <a:pt x="596" y="1"/>
                    </a:moveTo>
                    <a:cubicBezTo>
                      <a:pt x="275" y="1"/>
                      <a:pt x="1" y="299"/>
                      <a:pt x="1" y="656"/>
                    </a:cubicBezTo>
                    <a:lnTo>
                      <a:pt x="1" y="1251"/>
                    </a:lnTo>
                    <a:lnTo>
                      <a:pt x="1191" y="1251"/>
                    </a:lnTo>
                    <a:lnTo>
                      <a:pt x="1191" y="656"/>
                    </a:lnTo>
                    <a:cubicBezTo>
                      <a:pt x="1191" y="299"/>
                      <a:pt x="929" y="1"/>
                      <a:pt x="596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5806989" y="3049592"/>
                <a:ext cx="709032" cy="45166"/>
              </a:xfrm>
              <a:custGeom>
                <a:rect b="b" l="l" r="r" t="t"/>
                <a:pathLst>
                  <a:path extrusionOk="0" h="666" w="10455">
                    <a:moveTo>
                      <a:pt x="7010" y="0"/>
                    </a:moveTo>
                    <a:cubicBezTo>
                      <a:pt x="4353" y="0"/>
                      <a:pt x="453" y="11"/>
                      <a:pt x="453" y="11"/>
                    </a:cubicBezTo>
                    <a:cubicBezTo>
                      <a:pt x="453" y="11"/>
                      <a:pt x="1" y="94"/>
                      <a:pt x="13" y="666"/>
                    </a:cubicBezTo>
                    <a:cubicBezTo>
                      <a:pt x="1322" y="666"/>
                      <a:pt x="10455" y="559"/>
                      <a:pt x="10455" y="559"/>
                    </a:cubicBezTo>
                    <a:cubicBezTo>
                      <a:pt x="10455" y="559"/>
                      <a:pt x="10038" y="35"/>
                      <a:pt x="9419" y="11"/>
                    </a:cubicBezTo>
                    <a:cubicBezTo>
                      <a:pt x="9355" y="3"/>
                      <a:pt x="8338" y="0"/>
                      <a:pt x="7010" y="0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5802988" y="3065597"/>
                <a:ext cx="978674" cy="859248"/>
              </a:xfrm>
              <a:custGeom>
                <a:rect b="b" l="l" r="r" t="t"/>
                <a:pathLst>
                  <a:path extrusionOk="0" h="12670" w="14431">
                    <a:moveTo>
                      <a:pt x="3948" y="1"/>
                    </a:moveTo>
                    <a:cubicBezTo>
                      <a:pt x="2304" y="1"/>
                      <a:pt x="910" y="9"/>
                      <a:pt x="453" y="25"/>
                    </a:cubicBezTo>
                    <a:cubicBezTo>
                      <a:pt x="0" y="37"/>
                      <a:pt x="36" y="632"/>
                      <a:pt x="36" y="632"/>
                    </a:cubicBezTo>
                    <a:lnTo>
                      <a:pt x="36" y="11538"/>
                    </a:lnTo>
                    <a:lnTo>
                      <a:pt x="10144" y="11503"/>
                    </a:lnTo>
                    <a:lnTo>
                      <a:pt x="10086" y="12658"/>
                    </a:lnTo>
                    <a:lnTo>
                      <a:pt x="14431" y="12658"/>
                    </a:lnTo>
                    <a:cubicBezTo>
                      <a:pt x="14431" y="12658"/>
                      <a:pt x="14419" y="7526"/>
                      <a:pt x="14228" y="6990"/>
                    </a:cubicBezTo>
                    <a:cubicBezTo>
                      <a:pt x="14050" y="6466"/>
                      <a:pt x="11252" y="85"/>
                      <a:pt x="10085" y="49"/>
                    </a:cubicBezTo>
                    <a:cubicBezTo>
                      <a:pt x="8609" y="15"/>
                      <a:pt x="6070" y="1"/>
                      <a:pt x="3948" y="1"/>
                    </a:cubicBezTo>
                    <a:close/>
                    <a:moveTo>
                      <a:pt x="10085" y="12658"/>
                    </a:moveTo>
                    <a:lnTo>
                      <a:pt x="10085" y="12669"/>
                    </a:lnTo>
                    <a:lnTo>
                      <a:pt x="10086" y="12658"/>
                    </a:ln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6624927" y="3821413"/>
                <a:ext cx="172053" cy="109051"/>
              </a:xfrm>
              <a:custGeom>
                <a:rect b="b" l="l" r="r" t="t"/>
                <a:pathLst>
                  <a:path extrusionOk="0" h="1608" w="2537">
                    <a:moveTo>
                      <a:pt x="84" y="0"/>
                    </a:moveTo>
                    <a:cubicBezTo>
                      <a:pt x="37" y="0"/>
                      <a:pt x="1" y="24"/>
                      <a:pt x="1" y="72"/>
                    </a:cubicBezTo>
                    <a:lnTo>
                      <a:pt x="1" y="1524"/>
                    </a:lnTo>
                    <a:cubicBezTo>
                      <a:pt x="1" y="1572"/>
                      <a:pt x="37" y="1608"/>
                      <a:pt x="84" y="1608"/>
                    </a:cubicBezTo>
                    <a:lnTo>
                      <a:pt x="2466" y="1608"/>
                    </a:lnTo>
                    <a:cubicBezTo>
                      <a:pt x="2501" y="1608"/>
                      <a:pt x="2537" y="1572"/>
                      <a:pt x="2537" y="1524"/>
                    </a:cubicBezTo>
                    <a:lnTo>
                      <a:pt x="2537" y="72"/>
                    </a:lnTo>
                    <a:cubicBezTo>
                      <a:pt x="2537" y="24"/>
                      <a:pt x="2501" y="0"/>
                      <a:pt x="246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6627369" y="3822837"/>
                <a:ext cx="166424" cy="105253"/>
              </a:xfrm>
              <a:custGeom>
                <a:rect b="b" l="l" r="r" t="t"/>
                <a:pathLst>
                  <a:path extrusionOk="0" h="1552" w="2454">
                    <a:moveTo>
                      <a:pt x="2452" y="63"/>
                    </a:moveTo>
                    <a:cubicBezTo>
                      <a:pt x="2453" y="67"/>
                      <a:pt x="2453" y="71"/>
                      <a:pt x="2453" y="75"/>
                    </a:cubicBezTo>
                    <a:lnTo>
                      <a:pt x="2453" y="63"/>
                    </a:lnTo>
                    <a:close/>
                    <a:moveTo>
                      <a:pt x="66" y="0"/>
                    </a:moveTo>
                    <a:cubicBezTo>
                      <a:pt x="37" y="0"/>
                      <a:pt x="13" y="23"/>
                      <a:pt x="13" y="63"/>
                    </a:cubicBezTo>
                    <a:lnTo>
                      <a:pt x="13" y="1480"/>
                    </a:lnTo>
                    <a:cubicBezTo>
                      <a:pt x="13" y="1527"/>
                      <a:pt x="1" y="1551"/>
                      <a:pt x="36" y="1551"/>
                    </a:cubicBezTo>
                    <a:lnTo>
                      <a:pt x="36" y="170"/>
                    </a:lnTo>
                    <a:cubicBezTo>
                      <a:pt x="36" y="126"/>
                      <a:pt x="57" y="61"/>
                      <a:pt x="135" y="61"/>
                    </a:cubicBezTo>
                    <a:cubicBezTo>
                      <a:pt x="142" y="61"/>
                      <a:pt x="148" y="62"/>
                      <a:pt x="155" y="63"/>
                    </a:cubicBezTo>
                    <a:lnTo>
                      <a:pt x="2452" y="63"/>
                    </a:lnTo>
                    <a:cubicBezTo>
                      <a:pt x="2445" y="31"/>
                      <a:pt x="2414" y="3"/>
                      <a:pt x="2382" y="3"/>
                    </a:cubicBezTo>
                    <a:lnTo>
                      <a:pt x="84" y="3"/>
                    </a:lnTo>
                    <a:cubicBezTo>
                      <a:pt x="78" y="1"/>
                      <a:pt x="72" y="0"/>
                      <a:pt x="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6729094" y="3737456"/>
                <a:ext cx="55000" cy="64630"/>
              </a:xfrm>
              <a:custGeom>
                <a:rect b="b" l="l" r="r" t="t"/>
                <a:pathLst>
                  <a:path extrusionOk="0" h="953" w="811">
                    <a:moveTo>
                      <a:pt x="48" y="0"/>
                    </a:moveTo>
                    <a:cubicBezTo>
                      <a:pt x="13" y="0"/>
                      <a:pt x="1" y="12"/>
                      <a:pt x="1" y="48"/>
                    </a:cubicBezTo>
                    <a:lnTo>
                      <a:pt x="1" y="905"/>
                    </a:lnTo>
                    <a:cubicBezTo>
                      <a:pt x="1" y="941"/>
                      <a:pt x="13" y="953"/>
                      <a:pt x="48" y="953"/>
                    </a:cubicBezTo>
                    <a:lnTo>
                      <a:pt x="763" y="953"/>
                    </a:lnTo>
                    <a:cubicBezTo>
                      <a:pt x="787" y="953"/>
                      <a:pt x="810" y="941"/>
                      <a:pt x="810" y="905"/>
                    </a:cubicBezTo>
                    <a:lnTo>
                      <a:pt x="810" y="48"/>
                    </a:lnTo>
                    <a:cubicBezTo>
                      <a:pt x="810" y="12"/>
                      <a:pt x="787" y="0"/>
                      <a:pt x="76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6261633" y="3463748"/>
                <a:ext cx="72700" cy="19057"/>
              </a:xfrm>
              <a:custGeom>
                <a:rect b="b" l="l" r="r" t="t"/>
                <a:pathLst>
                  <a:path extrusionOk="0" h="281" w="1072">
                    <a:moveTo>
                      <a:pt x="0" y="0"/>
                    </a:moveTo>
                    <a:lnTo>
                      <a:pt x="0" y="191"/>
                    </a:lnTo>
                    <a:lnTo>
                      <a:pt x="786" y="191"/>
                    </a:lnTo>
                    <a:cubicBezTo>
                      <a:pt x="786" y="191"/>
                      <a:pt x="844" y="281"/>
                      <a:pt x="918" y="281"/>
                    </a:cubicBezTo>
                    <a:cubicBezTo>
                      <a:pt x="944" y="281"/>
                      <a:pt x="972" y="269"/>
                      <a:pt x="1000" y="238"/>
                    </a:cubicBezTo>
                    <a:cubicBezTo>
                      <a:pt x="1072" y="155"/>
                      <a:pt x="857" y="0"/>
                      <a:pt x="857" y="0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6211516" y="3135109"/>
                <a:ext cx="446646" cy="335968"/>
              </a:xfrm>
              <a:custGeom>
                <a:rect b="b" l="l" r="r" t="t"/>
                <a:pathLst>
                  <a:path extrusionOk="0" h="4954" w="6586">
                    <a:moveTo>
                      <a:pt x="1" y="250"/>
                    </a:moveTo>
                    <a:lnTo>
                      <a:pt x="1" y="3453"/>
                    </a:lnTo>
                    <a:cubicBezTo>
                      <a:pt x="1" y="3584"/>
                      <a:pt x="108" y="3703"/>
                      <a:pt x="239" y="3703"/>
                    </a:cubicBezTo>
                    <a:cubicBezTo>
                      <a:pt x="239" y="3703"/>
                      <a:pt x="2442" y="3632"/>
                      <a:pt x="2573" y="3703"/>
                    </a:cubicBezTo>
                    <a:cubicBezTo>
                      <a:pt x="3013" y="3965"/>
                      <a:pt x="3192" y="4941"/>
                      <a:pt x="3382" y="4953"/>
                    </a:cubicBezTo>
                    <a:lnTo>
                      <a:pt x="6347" y="4929"/>
                    </a:lnTo>
                    <a:cubicBezTo>
                      <a:pt x="6585" y="4894"/>
                      <a:pt x="6264" y="4263"/>
                      <a:pt x="5930" y="3596"/>
                    </a:cubicBezTo>
                    <a:cubicBezTo>
                      <a:pt x="5180" y="2108"/>
                      <a:pt x="4371" y="691"/>
                      <a:pt x="3882" y="107"/>
                    </a:cubicBezTo>
                    <a:cubicBezTo>
                      <a:pt x="3787" y="24"/>
                      <a:pt x="3597" y="12"/>
                      <a:pt x="3525" y="12"/>
                    </a:cubicBezTo>
                    <a:lnTo>
                      <a:pt x="239" y="12"/>
                    </a:lnTo>
                    <a:cubicBezTo>
                      <a:pt x="120" y="0"/>
                      <a:pt x="1" y="95"/>
                      <a:pt x="1" y="250"/>
                    </a:cubicBezTo>
                    <a:close/>
                    <a:moveTo>
                      <a:pt x="168" y="369"/>
                    </a:moveTo>
                    <a:cubicBezTo>
                      <a:pt x="168" y="250"/>
                      <a:pt x="251" y="143"/>
                      <a:pt x="370" y="143"/>
                    </a:cubicBezTo>
                    <a:lnTo>
                      <a:pt x="3466" y="155"/>
                    </a:lnTo>
                    <a:cubicBezTo>
                      <a:pt x="3525" y="155"/>
                      <a:pt x="3704" y="179"/>
                      <a:pt x="3775" y="250"/>
                    </a:cubicBezTo>
                    <a:cubicBezTo>
                      <a:pt x="4228" y="774"/>
                      <a:pt x="4990" y="2119"/>
                      <a:pt x="5656" y="3429"/>
                    </a:cubicBezTo>
                    <a:cubicBezTo>
                      <a:pt x="5954" y="4024"/>
                      <a:pt x="6430" y="4715"/>
                      <a:pt x="6216" y="4763"/>
                    </a:cubicBezTo>
                    <a:lnTo>
                      <a:pt x="3489" y="4775"/>
                    </a:lnTo>
                    <a:cubicBezTo>
                      <a:pt x="3335" y="4763"/>
                      <a:pt x="3108" y="3786"/>
                      <a:pt x="2704" y="3548"/>
                    </a:cubicBezTo>
                    <a:cubicBezTo>
                      <a:pt x="2585" y="3477"/>
                      <a:pt x="370" y="3536"/>
                      <a:pt x="370" y="3536"/>
                    </a:cubicBezTo>
                    <a:cubicBezTo>
                      <a:pt x="251" y="3536"/>
                      <a:pt x="156" y="3429"/>
                      <a:pt x="156" y="3310"/>
                    </a:cubicBezTo>
                    <a:lnTo>
                      <a:pt x="156" y="369"/>
                    </a:lnTo>
                    <a:close/>
                  </a:path>
                </a:pathLst>
              </a:custGeom>
              <a:solidFill>
                <a:srgbClr val="DF24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6222842" y="3145553"/>
                <a:ext cx="425623" cy="317454"/>
              </a:xfrm>
              <a:custGeom>
                <a:rect b="b" l="l" r="r" t="t"/>
                <a:pathLst>
                  <a:path extrusionOk="0" h="4681" w="6276">
                    <a:moveTo>
                      <a:pt x="215" y="1"/>
                    </a:moveTo>
                    <a:cubicBezTo>
                      <a:pt x="96" y="1"/>
                      <a:pt x="1" y="108"/>
                      <a:pt x="1" y="227"/>
                    </a:cubicBezTo>
                    <a:lnTo>
                      <a:pt x="1" y="3204"/>
                    </a:lnTo>
                    <a:cubicBezTo>
                      <a:pt x="1" y="3323"/>
                      <a:pt x="96" y="3430"/>
                      <a:pt x="215" y="3430"/>
                    </a:cubicBezTo>
                    <a:cubicBezTo>
                      <a:pt x="215" y="3430"/>
                      <a:pt x="973" y="3409"/>
                      <a:pt x="1624" y="3409"/>
                    </a:cubicBezTo>
                    <a:cubicBezTo>
                      <a:pt x="2080" y="3409"/>
                      <a:pt x="2483" y="3419"/>
                      <a:pt x="2537" y="3454"/>
                    </a:cubicBezTo>
                    <a:cubicBezTo>
                      <a:pt x="2965" y="3716"/>
                      <a:pt x="3180" y="4668"/>
                      <a:pt x="3346" y="4680"/>
                    </a:cubicBezTo>
                    <a:lnTo>
                      <a:pt x="6061" y="4680"/>
                    </a:lnTo>
                    <a:cubicBezTo>
                      <a:pt x="6275" y="4632"/>
                      <a:pt x="5870" y="3966"/>
                      <a:pt x="5561" y="3359"/>
                    </a:cubicBezTo>
                    <a:cubicBezTo>
                      <a:pt x="4846" y="1989"/>
                      <a:pt x="4096" y="644"/>
                      <a:pt x="3620" y="108"/>
                    </a:cubicBezTo>
                    <a:cubicBezTo>
                      <a:pt x="3549" y="25"/>
                      <a:pt x="3370" y="1"/>
                      <a:pt x="3299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6494990" y="3382978"/>
                <a:ext cx="103354" cy="80025"/>
              </a:xfrm>
              <a:custGeom>
                <a:rect b="b" l="l" r="r" t="t"/>
                <a:pathLst>
                  <a:path extrusionOk="0" h="1180" w="1524">
                    <a:moveTo>
                      <a:pt x="94" y="0"/>
                    </a:moveTo>
                    <a:cubicBezTo>
                      <a:pt x="68" y="0"/>
                      <a:pt x="48" y="12"/>
                      <a:pt x="36" y="36"/>
                    </a:cubicBezTo>
                    <a:cubicBezTo>
                      <a:pt x="0" y="72"/>
                      <a:pt x="12" y="131"/>
                      <a:pt x="60" y="179"/>
                    </a:cubicBezTo>
                    <a:lnTo>
                      <a:pt x="536" y="536"/>
                    </a:lnTo>
                    <a:cubicBezTo>
                      <a:pt x="548" y="572"/>
                      <a:pt x="536" y="584"/>
                      <a:pt x="524" y="608"/>
                    </a:cubicBezTo>
                    <a:cubicBezTo>
                      <a:pt x="452" y="703"/>
                      <a:pt x="12" y="1167"/>
                      <a:pt x="12" y="1167"/>
                    </a:cubicBezTo>
                    <a:lnTo>
                      <a:pt x="1345" y="1167"/>
                    </a:lnTo>
                    <a:lnTo>
                      <a:pt x="1298" y="1120"/>
                    </a:lnTo>
                    <a:lnTo>
                      <a:pt x="1345" y="1143"/>
                    </a:lnTo>
                    <a:cubicBezTo>
                      <a:pt x="1375" y="1167"/>
                      <a:pt x="1405" y="1179"/>
                      <a:pt x="1430" y="1179"/>
                    </a:cubicBezTo>
                    <a:cubicBezTo>
                      <a:pt x="1456" y="1179"/>
                      <a:pt x="1476" y="1167"/>
                      <a:pt x="1488" y="1143"/>
                    </a:cubicBezTo>
                    <a:cubicBezTo>
                      <a:pt x="1524" y="1120"/>
                      <a:pt x="1500" y="1060"/>
                      <a:pt x="1464" y="1012"/>
                    </a:cubicBezTo>
                    <a:lnTo>
                      <a:pt x="179" y="36"/>
                    </a:lnTo>
                    <a:cubicBezTo>
                      <a:pt x="149" y="12"/>
                      <a:pt x="119" y="0"/>
                      <a:pt x="94" y="0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6221214" y="3143179"/>
                <a:ext cx="421554" cy="320573"/>
              </a:xfrm>
              <a:custGeom>
                <a:rect b="b" l="l" r="r" t="t"/>
                <a:pathLst>
                  <a:path extrusionOk="0" h="4727" w="6216">
                    <a:moveTo>
                      <a:pt x="3358" y="60"/>
                    </a:moveTo>
                    <a:cubicBezTo>
                      <a:pt x="3418" y="60"/>
                      <a:pt x="3596" y="84"/>
                      <a:pt x="3656" y="143"/>
                    </a:cubicBezTo>
                    <a:cubicBezTo>
                      <a:pt x="4108" y="667"/>
                      <a:pt x="4859" y="2000"/>
                      <a:pt x="5573" y="3370"/>
                    </a:cubicBezTo>
                    <a:cubicBezTo>
                      <a:pt x="5823" y="3870"/>
                      <a:pt x="6121" y="4406"/>
                      <a:pt x="6121" y="4596"/>
                    </a:cubicBezTo>
                    <a:cubicBezTo>
                      <a:pt x="6121" y="4644"/>
                      <a:pt x="6121" y="4656"/>
                      <a:pt x="6097" y="4656"/>
                    </a:cubicBezTo>
                    <a:lnTo>
                      <a:pt x="3382" y="4656"/>
                    </a:lnTo>
                    <a:cubicBezTo>
                      <a:pt x="3370" y="4656"/>
                      <a:pt x="3323" y="4608"/>
                      <a:pt x="3299" y="4501"/>
                    </a:cubicBezTo>
                    <a:cubicBezTo>
                      <a:pt x="3251" y="4417"/>
                      <a:pt x="3192" y="4286"/>
                      <a:pt x="3132" y="4144"/>
                    </a:cubicBezTo>
                    <a:cubicBezTo>
                      <a:pt x="3013" y="3882"/>
                      <a:pt x="2846" y="3572"/>
                      <a:pt x="2620" y="3429"/>
                    </a:cubicBezTo>
                    <a:cubicBezTo>
                      <a:pt x="2584" y="3417"/>
                      <a:pt x="2489" y="3417"/>
                      <a:pt x="2346" y="3405"/>
                    </a:cubicBezTo>
                    <a:cubicBezTo>
                      <a:pt x="2192" y="3394"/>
                      <a:pt x="2013" y="3394"/>
                      <a:pt x="1811" y="3394"/>
                    </a:cubicBezTo>
                    <a:cubicBezTo>
                      <a:pt x="1132" y="3394"/>
                      <a:pt x="287" y="3417"/>
                      <a:pt x="275" y="3417"/>
                    </a:cubicBezTo>
                    <a:cubicBezTo>
                      <a:pt x="167" y="3417"/>
                      <a:pt x="84" y="3334"/>
                      <a:pt x="84" y="3227"/>
                    </a:cubicBezTo>
                    <a:lnTo>
                      <a:pt x="84" y="250"/>
                    </a:lnTo>
                    <a:cubicBezTo>
                      <a:pt x="84" y="143"/>
                      <a:pt x="167" y="60"/>
                      <a:pt x="275" y="60"/>
                    </a:cubicBezTo>
                    <a:close/>
                    <a:moveTo>
                      <a:pt x="275" y="0"/>
                    </a:moveTo>
                    <a:cubicBezTo>
                      <a:pt x="120" y="0"/>
                      <a:pt x="1" y="119"/>
                      <a:pt x="1" y="262"/>
                    </a:cubicBezTo>
                    <a:lnTo>
                      <a:pt x="1" y="3239"/>
                    </a:lnTo>
                    <a:cubicBezTo>
                      <a:pt x="1" y="3394"/>
                      <a:pt x="120" y="3513"/>
                      <a:pt x="275" y="3513"/>
                    </a:cubicBezTo>
                    <a:cubicBezTo>
                      <a:pt x="275" y="3513"/>
                      <a:pt x="1132" y="3477"/>
                      <a:pt x="1811" y="3477"/>
                    </a:cubicBezTo>
                    <a:lnTo>
                      <a:pt x="2323" y="3477"/>
                    </a:lnTo>
                    <a:cubicBezTo>
                      <a:pt x="2465" y="3489"/>
                      <a:pt x="2561" y="3513"/>
                      <a:pt x="2561" y="3513"/>
                    </a:cubicBezTo>
                    <a:cubicBezTo>
                      <a:pt x="2858" y="3691"/>
                      <a:pt x="3073" y="4251"/>
                      <a:pt x="3215" y="4548"/>
                    </a:cubicBezTo>
                    <a:cubicBezTo>
                      <a:pt x="3263" y="4644"/>
                      <a:pt x="3311" y="4715"/>
                      <a:pt x="3382" y="4727"/>
                    </a:cubicBezTo>
                    <a:lnTo>
                      <a:pt x="6109" y="4727"/>
                    </a:lnTo>
                    <a:cubicBezTo>
                      <a:pt x="6168" y="4715"/>
                      <a:pt x="6216" y="4656"/>
                      <a:pt x="6216" y="4608"/>
                    </a:cubicBezTo>
                    <a:cubicBezTo>
                      <a:pt x="6216" y="4370"/>
                      <a:pt x="5894" y="3846"/>
                      <a:pt x="5644" y="3358"/>
                    </a:cubicBezTo>
                    <a:cubicBezTo>
                      <a:pt x="4942" y="1989"/>
                      <a:pt x="4192" y="655"/>
                      <a:pt x="3716" y="95"/>
                    </a:cubicBezTo>
                    <a:cubicBezTo>
                      <a:pt x="3608" y="12"/>
                      <a:pt x="3430" y="0"/>
                      <a:pt x="3358" y="0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5893388" y="3137482"/>
                <a:ext cx="266523" cy="260894"/>
              </a:xfrm>
              <a:custGeom>
                <a:rect b="b" l="l" r="r" t="t"/>
                <a:pathLst>
                  <a:path extrusionOk="0" h="3847" w="3930">
                    <a:moveTo>
                      <a:pt x="2989" y="120"/>
                    </a:moveTo>
                    <a:cubicBezTo>
                      <a:pt x="2906" y="37"/>
                      <a:pt x="2775" y="1"/>
                      <a:pt x="2715" y="1"/>
                    </a:cubicBezTo>
                    <a:lnTo>
                      <a:pt x="203" y="1"/>
                    </a:lnTo>
                    <a:cubicBezTo>
                      <a:pt x="84" y="1"/>
                      <a:pt x="1" y="120"/>
                      <a:pt x="1" y="275"/>
                    </a:cubicBezTo>
                    <a:lnTo>
                      <a:pt x="1" y="3097"/>
                    </a:lnTo>
                    <a:cubicBezTo>
                      <a:pt x="1" y="3251"/>
                      <a:pt x="84" y="3382"/>
                      <a:pt x="203" y="3382"/>
                    </a:cubicBezTo>
                    <a:lnTo>
                      <a:pt x="203" y="3358"/>
                    </a:lnTo>
                    <a:lnTo>
                      <a:pt x="203" y="3358"/>
                    </a:lnTo>
                    <a:lnTo>
                      <a:pt x="203" y="3382"/>
                    </a:lnTo>
                    <a:lnTo>
                      <a:pt x="3858" y="3847"/>
                    </a:lnTo>
                    <a:lnTo>
                      <a:pt x="3858" y="3847"/>
                    </a:lnTo>
                    <a:cubicBezTo>
                      <a:pt x="3918" y="3835"/>
                      <a:pt x="3930" y="3775"/>
                      <a:pt x="3930" y="3716"/>
                    </a:cubicBezTo>
                    <a:cubicBezTo>
                      <a:pt x="3918" y="3478"/>
                      <a:pt x="3382" y="703"/>
                      <a:pt x="2989" y="120"/>
                    </a:cubicBezTo>
                    <a:close/>
                  </a:path>
                </a:pathLst>
              </a:custGeom>
              <a:solidFill>
                <a:srgbClr val="DF24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5896643" y="3147994"/>
                <a:ext cx="260080" cy="245567"/>
              </a:xfrm>
              <a:custGeom>
                <a:rect b="b" l="l" r="r" t="t"/>
                <a:pathLst>
                  <a:path extrusionOk="0" h="3621" w="3835">
                    <a:moveTo>
                      <a:pt x="179" y="1"/>
                    </a:moveTo>
                    <a:cubicBezTo>
                      <a:pt x="72" y="1"/>
                      <a:pt x="0" y="108"/>
                      <a:pt x="0" y="227"/>
                    </a:cubicBezTo>
                    <a:lnTo>
                      <a:pt x="0" y="2930"/>
                    </a:lnTo>
                    <a:cubicBezTo>
                      <a:pt x="0" y="3049"/>
                      <a:pt x="72" y="3156"/>
                      <a:pt x="179" y="3156"/>
                    </a:cubicBezTo>
                    <a:lnTo>
                      <a:pt x="3656" y="3620"/>
                    </a:lnTo>
                    <a:cubicBezTo>
                      <a:pt x="3834" y="3584"/>
                      <a:pt x="3191" y="644"/>
                      <a:pt x="2822" y="108"/>
                    </a:cubicBezTo>
                    <a:cubicBezTo>
                      <a:pt x="2763" y="13"/>
                      <a:pt x="2632" y="1"/>
                      <a:pt x="2572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5896643" y="3143993"/>
                <a:ext cx="256011" cy="250382"/>
              </a:xfrm>
              <a:custGeom>
                <a:rect b="b" l="l" r="r" t="t"/>
                <a:pathLst>
                  <a:path extrusionOk="0" h="3692" w="3775">
                    <a:moveTo>
                      <a:pt x="2596" y="72"/>
                    </a:moveTo>
                    <a:cubicBezTo>
                      <a:pt x="2667" y="72"/>
                      <a:pt x="2798" y="107"/>
                      <a:pt x="2834" y="167"/>
                    </a:cubicBezTo>
                    <a:cubicBezTo>
                      <a:pt x="3191" y="703"/>
                      <a:pt x="3715" y="3358"/>
                      <a:pt x="3715" y="3560"/>
                    </a:cubicBezTo>
                    <a:cubicBezTo>
                      <a:pt x="3703" y="3596"/>
                      <a:pt x="3703" y="3620"/>
                      <a:pt x="3691" y="3620"/>
                    </a:cubicBezTo>
                    <a:cubicBezTo>
                      <a:pt x="3691" y="3620"/>
                      <a:pt x="203" y="3167"/>
                      <a:pt x="191" y="3167"/>
                    </a:cubicBezTo>
                    <a:cubicBezTo>
                      <a:pt x="108" y="3167"/>
                      <a:pt x="48" y="3084"/>
                      <a:pt x="48" y="2977"/>
                    </a:cubicBezTo>
                    <a:lnTo>
                      <a:pt x="48" y="262"/>
                    </a:lnTo>
                    <a:cubicBezTo>
                      <a:pt x="48" y="167"/>
                      <a:pt x="108" y="72"/>
                      <a:pt x="191" y="72"/>
                    </a:cubicBezTo>
                    <a:close/>
                    <a:moveTo>
                      <a:pt x="203" y="0"/>
                    </a:moveTo>
                    <a:cubicBezTo>
                      <a:pt x="84" y="0"/>
                      <a:pt x="0" y="119"/>
                      <a:pt x="0" y="262"/>
                    </a:cubicBezTo>
                    <a:lnTo>
                      <a:pt x="0" y="2977"/>
                    </a:lnTo>
                    <a:cubicBezTo>
                      <a:pt x="0" y="3120"/>
                      <a:pt x="84" y="3239"/>
                      <a:pt x="203" y="3239"/>
                    </a:cubicBezTo>
                    <a:lnTo>
                      <a:pt x="3703" y="3691"/>
                    </a:lnTo>
                    <a:cubicBezTo>
                      <a:pt x="3751" y="3679"/>
                      <a:pt x="3775" y="3620"/>
                      <a:pt x="3775" y="3548"/>
                    </a:cubicBezTo>
                    <a:cubicBezTo>
                      <a:pt x="3775" y="3322"/>
                      <a:pt x="3263" y="655"/>
                      <a:pt x="2882" y="107"/>
                    </a:cubicBezTo>
                    <a:cubicBezTo>
                      <a:pt x="2810" y="12"/>
                      <a:pt x="2679" y="0"/>
                      <a:pt x="2620" y="0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>
                <a:off x="6620112" y="3235206"/>
                <a:ext cx="22651" cy="29975"/>
              </a:xfrm>
              <a:custGeom>
                <a:rect b="b" l="l" r="r" t="t"/>
                <a:pathLst>
                  <a:path extrusionOk="0" h="442" w="334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286"/>
                    </a:lnTo>
                    <a:cubicBezTo>
                      <a:pt x="0" y="370"/>
                      <a:pt x="72" y="441"/>
                      <a:pt x="167" y="441"/>
                    </a:cubicBezTo>
                    <a:cubicBezTo>
                      <a:pt x="251" y="441"/>
                      <a:pt x="334" y="382"/>
                      <a:pt x="334" y="286"/>
                    </a:cubicBezTo>
                    <a:lnTo>
                      <a:pt x="334" y="167"/>
                    </a:lnTo>
                    <a:cubicBezTo>
                      <a:pt x="334" y="84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>
                <a:off x="6599903" y="3165762"/>
                <a:ext cx="27534" cy="169612"/>
              </a:xfrm>
              <a:custGeom>
                <a:rect b="b" l="l" r="r" t="t"/>
                <a:pathLst>
                  <a:path extrusionOk="0" h="2501" w="406">
                    <a:moveTo>
                      <a:pt x="128" y="0"/>
                    </a:moveTo>
                    <a:cubicBezTo>
                      <a:pt x="1" y="0"/>
                      <a:pt x="13" y="567"/>
                      <a:pt x="13" y="1251"/>
                    </a:cubicBezTo>
                    <a:cubicBezTo>
                      <a:pt x="13" y="1953"/>
                      <a:pt x="1" y="2501"/>
                      <a:pt x="132" y="2501"/>
                    </a:cubicBezTo>
                    <a:cubicBezTo>
                      <a:pt x="275" y="2501"/>
                      <a:pt x="406" y="1941"/>
                      <a:pt x="406" y="1251"/>
                    </a:cubicBezTo>
                    <a:cubicBezTo>
                      <a:pt x="406" y="560"/>
                      <a:pt x="275" y="1"/>
                      <a:pt x="132" y="1"/>
                    </a:cubicBezTo>
                    <a:cubicBezTo>
                      <a:pt x="130" y="0"/>
                      <a:pt x="129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6527271" y="3479075"/>
                <a:ext cx="53372" cy="25906"/>
              </a:xfrm>
              <a:custGeom>
                <a:rect b="b" l="l" r="r" t="t"/>
                <a:pathLst>
                  <a:path extrusionOk="0" h="382" w="787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8"/>
                      <a:pt x="96" y="381"/>
                      <a:pt x="191" y="381"/>
                    </a:cubicBezTo>
                    <a:lnTo>
                      <a:pt x="596" y="381"/>
                    </a:lnTo>
                    <a:cubicBezTo>
                      <a:pt x="703" y="381"/>
                      <a:pt x="786" y="298"/>
                      <a:pt x="786" y="191"/>
                    </a:cubicBezTo>
                    <a:cubicBezTo>
                      <a:pt x="786" y="84"/>
                      <a:pt x="703" y="0"/>
                      <a:pt x="596" y="0"/>
                    </a:cubicBezTo>
                    <a:close/>
                  </a:path>
                </a:pathLst>
              </a:custGeom>
              <a:solidFill>
                <a:srgbClr val="211F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5907969" y="3431400"/>
                <a:ext cx="95351" cy="48557"/>
              </a:xfrm>
              <a:custGeom>
                <a:rect b="b" l="l" r="r" t="t"/>
                <a:pathLst>
                  <a:path extrusionOk="0" h="716" w="1406">
                    <a:moveTo>
                      <a:pt x="357" y="1"/>
                    </a:moveTo>
                    <a:cubicBezTo>
                      <a:pt x="155" y="1"/>
                      <a:pt x="0" y="167"/>
                      <a:pt x="0" y="358"/>
                    </a:cubicBezTo>
                    <a:cubicBezTo>
                      <a:pt x="0" y="548"/>
                      <a:pt x="155" y="715"/>
                      <a:pt x="357" y="715"/>
                    </a:cubicBezTo>
                    <a:lnTo>
                      <a:pt x="1048" y="715"/>
                    </a:lnTo>
                    <a:cubicBezTo>
                      <a:pt x="1250" y="715"/>
                      <a:pt x="1405" y="548"/>
                      <a:pt x="1405" y="358"/>
                    </a:cubicBezTo>
                    <a:cubicBezTo>
                      <a:pt x="1405" y="167"/>
                      <a:pt x="1250" y="1"/>
                      <a:pt x="1048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5869177" y="3110831"/>
                <a:ext cx="327084" cy="627515"/>
              </a:xfrm>
              <a:custGeom>
                <a:rect b="b" l="l" r="r" t="t"/>
                <a:pathLst>
                  <a:path extrusionOk="0" h="9253" w="4823">
                    <a:moveTo>
                      <a:pt x="3227" y="49"/>
                    </a:moveTo>
                    <a:cubicBezTo>
                      <a:pt x="3287" y="49"/>
                      <a:pt x="3442" y="72"/>
                      <a:pt x="3501" y="168"/>
                    </a:cubicBezTo>
                    <a:cubicBezTo>
                      <a:pt x="3561" y="275"/>
                      <a:pt x="4668" y="3823"/>
                      <a:pt x="4716" y="4204"/>
                    </a:cubicBezTo>
                    <a:cubicBezTo>
                      <a:pt x="4763" y="4585"/>
                      <a:pt x="4763" y="8764"/>
                      <a:pt x="4763" y="9181"/>
                    </a:cubicBezTo>
                    <a:lnTo>
                      <a:pt x="132" y="9181"/>
                    </a:lnTo>
                    <a:cubicBezTo>
                      <a:pt x="96" y="9181"/>
                      <a:pt x="72" y="9145"/>
                      <a:pt x="72" y="9097"/>
                    </a:cubicBezTo>
                    <a:lnTo>
                      <a:pt x="72" y="9050"/>
                    </a:lnTo>
                    <a:cubicBezTo>
                      <a:pt x="72" y="9026"/>
                      <a:pt x="60" y="5323"/>
                      <a:pt x="60" y="2739"/>
                    </a:cubicBezTo>
                    <a:cubicBezTo>
                      <a:pt x="60" y="1442"/>
                      <a:pt x="60" y="418"/>
                      <a:pt x="72" y="275"/>
                    </a:cubicBezTo>
                    <a:cubicBezTo>
                      <a:pt x="96" y="72"/>
                      <a:pt x="286" y="61"/>
                      <a:pt x="394" y="49"/>
                    </a:cubicBezTo>
                    <a:close/>
                    <a:moveTo>
                      <a:pt x="394" y="1"/>
                    </a:moveTo>
                    <a:cubicBezTo>
                      <a:pt x="286" y="1"/>
                      <a:pt x="24" y="25"/>
                      <a:pt x="13" y="275"/>
                    </a:cubicBezTo>
                    <a:cubicBezTo>
                      <a:pt x="1" y="430"/>
                      <a:pt x="1" y="1454"/>
                      <a:pt x="1" y="2751"/>
                    </a:cubicBezTo>
                    <a:cubicBezTo>
                      <a:pt x="1" y="5323"/>
                      <a:pt x="13" y="8990"/>
                      <a:pt x="13" y="9050"/>
                    </a:cubicBezTo>
                    <a:cubicBezTo>
                      <a:pt x="1" y="9050"/>
                      <a:pt x="1" y="9074"/>
                      <a:pt x="1" y="9109"/>
                    </a:cubicBezTo>
                    <a:cubicBezTo>
                      <a:pt x="1" y="9169"/>
                      <a:pt x="36" y="9252"/>
                      <a:pt x="132" y="9252"/>
                    </a:cubicBezTo>
                    <a:lnTo>
                      <a:pt x="4823" y="9252"/>
                    </a:lnTo>
                    <a:lnTo>
                      <a:pt x="4823" y="9228"/>
                    </a:lnTo>
                    <a:cubicBezTo>
                      <a:pt x="4823" y="9228"/>
                      <a:pt x="4823" y="4609"/>
                      <a:pt x="4775" y="4204"/>
                    </a:cubicBezTo>
                    <a:cubicBezTo>
                      <a:pt x="4727" y="3787"/>
                      <a:pt x="3620" y="275"/>
                      <a:pt x="3537" y="144"/>
                    </a:cubicBezTo>
                    <a:cubicBezTo>
                      <a:pt x="3465" y="13"/>
                      <a:pt x="3287" y="1"/>
                      <a:pt x="3227" y="1"/>
                    </a:cubicBezTo>
                    <a:close/>
                  </a:path>
                </a:pathLst>
              </a:custGeom>
              <a:solidFill>
                <a:srgbClr val="AD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5161035" y="3184344"/>
                <a:ext cx="531418" cy="517651"/>
              </a:xfrm>
              <a:custGeom>
                <a:rect b="b" l="l" r="r" t="t"/>
                <a:pathLst>
                  <a:path extrusionOk="0" h="7633" w="7836">
                    <a:moveTo>
                      <a:pt x="394" y="0"/>
                    </a:moveTo>
                    <a:cubicBezTo>
                      <a:pt x="179" y="0"/>
                      <a:pt x="1" y="131"/>
                      <a:pt x="1" y="310"/>
                    </a:cubicBezTo>
                    <a:lnTo>
                      <a:pt x="1" y="7323"/>
                    </a:lnTo>
                    <a:cubicBezTo>
                      <a:pt x="1" y="7489"/>
                      <a:pt x="179" y="7632"/>
                      <a:pt x="394" y="7632"/>
                    </a:cubicBezTo>
                    <a:lnTo>
                      <a:pt x="7442" y="7632"/>
                    </a:lnTo>
                    <a:cubicBezTo>
                      <a:pt x="7657" y="7632"/>
                      <a:pt x="7835" y="7501"/>
                      <a:pt x="7835" y="7323"/>
                    </a:cubicBezTo>
                    <a:lnTo>
                      <a:pt x="7835" y="310"/>
                    </a:lnTo>
                    <a:cubicBezTo>
                      <a:pt x="7835" y="143"/>
                      <a:pt x="7657" y="0"/>
                      <a:pt x="7442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4742809" y="3183530"/>
                <a:ext cx="379575" cy="399784"/>
              </a:xfrm>
              <a:custGeom>
                <a:rect b="b" l="l" r="r" t="t"/>
                <a:pathLst>
                  <a:path extrusionOk="0" h="5895" w="5597">
                    <a:moveTo>
                      <a:pt x="405" y="1"/>
                    </a:moveTo>
                    <a:cubicBezTo>
                      <a:pt x="179" y="1"/>
                      <a:pt x="0" y="191"/>
                      <a:pt x="0" y="417"/>
                    </a:cubicBezTo>
                    <a:lnTo>
                      <a:pt x="0" y="5477"/>
                    </a:lnTo>
                    <a:cubicBezTo>
                      <a:pt x="0" y="5716"/>
                      <a:pt x="179" y="5894"/>
                      <a:pt x="405" y="5894"/>
                    </a:cubicBezTo>
                    <a:lnTo>
                      <a:pt x="5192" y="5894"/>
                    </a:lnTo>
                    <a:cubicBezTo>
                      <a:pt x="5418" y="5894"/>
                      <a:pt x="5596" y="5692"/>
                      <a:pt x="5596" y="5477"/>
                    </a:cubicBezTo>
                    <a:lnTo>
                      <a:pt x="5596" y="417"/>
                    </a:lnTo>
                    <a:cubicBezTo>
                      <a:pt x="5596" y="179"/>
                      <a:pt x="5418" y="1"/>
                      <a:pt x="5192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4258326" y="3183530"/>
                <a:ext cx="443391" cy="519279"/>
              </a:xfrm>
              <a:custGeom>
                <a:rect b="b" l="l" r="r" t="t"/>
                <a:pathLst>
                  <a:path extrusionOk="0" h="7657" w="6538">
                    <a:moveTo>
                      <a:pt x="406" y="1"/>
                    </a:moveTo>
                    <a:cubicBezTo>
                      <a:pt x="179" y="1"/>
                      <a:pt x="1" y="132"/>
                      <a:pt x="1" y="298"/>
                    </a:cubicBezTo>
                    <a:lnTo>
                      <a:pt x="1" y="7359"/>
                    </a:lnTo>
                    <a:cubicBezTo>
                      <a:pt x="1" y="7525"/>
                      <a:pt x="179" y="7656"/>
                      <a:pt x="406" y="7656"/>
                    </a:cubicBezTo>
                    <a:lnTo>
                      <a:pt x="6132" y="7656"/>
                    </a:lnTo>
                    <a:cubicBezTo>
                      <a:pt x="6359" y="7656"/>
                      <a:pt x="6537" y="7525"/>
                      <a:pt x="6537" y="7359"/>
                    </a:cubicBezTo>
                    <a:lnTo>
                      <a:pt x="6537" y="298"/>
                    </a:lnTo>
                    <a:cubicBezTo>
                      <a:pt x="6537" y="132"/>
                      <a:pt x="6359" y="1"/>
                      <a:pt x="6132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5161849" y="3716433"/>
                <a:ext cx="540302" cy="212404"/>
              </a:xfrm>
              <a:custGeom>
                <a:rect b="b" l="l" r="r" t="t"/>
                <a:pathLst>
                  <a:path extrusionOk="0" h="3132" w="7967">
                    <a:moveTo>
                      <a:pt x="465" y="1"/>
                    </a:moveTo>
                    <a:cubicBezTo>
                      <a:pt x="203" y="1"/>
                      <a:pt x="1" y="203"/>
                      <a:pt x="1" y="453"/>
                    </a:cubicBezTo>
                    <a:lnTo>
                      <a:pt x="1" y="3132"/>
                    </a:lnTo>
                    <a:lnTo>
                      <a:pt x="132" y="3132"/>
                    </a:lnTo>
                    <a:lnTo>
                      <a:pt x="132" y="453"/>
                    </a:lnTo>
                    <a:cubicBezTo>
                      <a:pt x="132" y="274"/>
                      <a:pt x="287" y="132"/>
                      <a:pt x="465" y="132"/>
                    </a:cubicBezTo>
                    <a:lnTo>
                      <a:pt x="7502" y="132"/>
                    </a:lnTo>
                    <a:cubicBezTo>
                      <a:pt x="7680" y="132"/>
                      <a:pt x="7823" y="274"/>
                      <a:pt x="7823" y="453"/>
                    </a:cubicBezTo>
                    <a:lnTo>
                      <a:pt x="7823" y="3132"/>
                    </a:lnTo>
                    <a:lnTo>
                      <a:pt x="7966" y="3132"/>
                    </a:lnTo>
                    <a:lnTo>
                      <a:pt x="7966" y="453"/>
                    </a:lnTo>
                    <a:cubicBezTo>
                      <a:pt x="7966" y="203"/>
                      <a:pt x="7752" y="1"/>
                      <a:pt x="750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4258326" y="3716433"/>
                <a:ext cx="444205" cy="212404"/>
              </a:xfrm>
              <a:custGeom>
                <a:rect b="b" l="l" r="r" t="t"/>
                <a:pathLst>
                  <a:path extrusionOk="0" h="3132" w="6550">
                    <a:moveTo>
                      <a:pt x="465" y="1"/>
                    </a:moveTo>
                    <a:cubicBezTo>
                      <a:pt x="215" y="1"/>
                      <a:pt x="1" y="203"/>
                      <a:pt x="1" y="453"/>
                    </a:cubicBezTo>
                    <a:lnTo>
                      <a:pt x="1" y="3132"/>
                    </a:lnTo>
                    <a:lnTo>
                      <a:pt x="132" y="3132"/>
                    </a:lnTo>
                    <a:lnTo>
                      <a:pt x="132" y="453"/>
                    </a:lnTo>
                    <a:cubicBezTo>
                      <a:pt x="132" y="274"/>
                      <a:pt x="286" y="132"/>
                      <a:pt x="465" y="132"/>
                    </a:cubicBezTo>
                    <a:lnTo>
                      <a:pt x="6085" y="132"/>
                    </a:lnTo>
                    <a:cubicBezTo>
                      <a:pt x="6263" y="132"/>
                      <a:pt x="6418" y="274"/>
                      <a:pt x="6418" y="453"/>
                    </a:cubicBezTo>
                    <a:lnTo>
                      <a:pt x="6418" y="3132"/>
                    </a:lnTo>
                    <a:lnTo>
                      <a:pt x="6549" y="3132"/>
                    </a:lnTo>
                    <a:lnTo>
                      <a:pt x="6549" y="453"/>
                    </a:lnTo>
                    <a:cubicBezTo>
                      <a:pt x="6549" y="203"/>
                      <a:pt x="6347" y="1"/>
                      <a:pt x="608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4272906" y="3195669"/>
                <a:ext cx="415857" cy="17836"/>
              </a:xfrm>
              <a:custGeom>
                <a:rect b="b" l="l" r="r" t="t"/>
                <a:pathLst>
                  <a:path extrusionOk="0" h="263" w="6132">
                    <a:moveTo>
                      <a:pt x="369" y="0"/>
                    </a:moveTo>
                    <a:cubicBezTo>
                      <a:pt x="155" y="0"/>
                      <a:pt x="0" y="119"/>
                      <a:pt x="0" y="262"/>
                    </a:cubicBezTo>
                    <a:lnTo>
                      <a:pt x="6132" y="262"/>
                    </a:lnTo>
                    <a:cubicBezTo>
                      <a:pt x="6132" y="119"/>
                      <a:pt x="5953" y="0"/>
                      <a:pt x="5739" y="0"/>
                    </a:cubicBez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4750065" y="3189972"/>
                <a:ext cx="364248" cy="19464"/>
              </a:xfrm>
              <a:custGeom>
                <a:rect b="b" l="l" r="r" t="t"/>
                <a:pathLst>
                  <a:path extrusionOk="0" h="287" w="5371">
                    <a:moveTo>
                      <a:pt x="370" y="1"/>
                    </a:moveTo>
                    <a:cubicBezTo>
                      <a:pt x="155" y="1"/>
                      <a:pt x="1" y="120"/>
                      <a:pt x="1" y="287"/>
                    </a:cubicBezTo>
                    <a:lnTo>
                      <a:pt x="5358" y="287"/>
                    </a:lnTo>
                    <a:cubicBezTo>
                      <a:pt x="5370" y="144"/>
                      <a:pt x="5192" y="1"/>
                      <a:pt x="4989" y="1"/>
                    </a:cubicBez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5177243" y="3192414"/>
                <a:ext cx="506325" cy="19464"/>
              </a:xfrm>
              <a:custGeom>
                <a:rect b="b" l="l" r="r" t="t"/>
                <a:pathLst>
                  <a:path extrusionOk="0" h="287" w="7466">
                    <a:moveTo>
                      <a:pt x="369" y="1"/>
                    </a:moveTo>
                    <a:cubicBezTo>
                      <a:pt x="155" y="1"/>
                      <a:pt x="0" y="120"/>
                      <a:pt x="0" y="286"/>
                    </a:cubicBezTo>
                    <a:lnTo>
                      <a:pt x="7465" y="286"/>
                    </a:lnTo>
                    <a:cubicBezTo>
                      <a:pt x="7465" y="131"/>
                      <a:pt x="7299" y="1"/>
                      <a:pt x="7096" y="1"/>
                    </a:cubicBez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4274466" y="3219066"/>
                <a:ext cx="414297" cy="13767"/>
              </a:xfrm>
              <a:custGeom>
                <a:rect b="b" l="l" r="r" t="t"/>
                <a:pathLst>
                  <a:path extrusionOk="0" h="203" w="6109">
                    <a:moveTo>
                      <a:pt x="1" y="0"/>
                    </a:moveTo>
                    <a:lnTo>
                      <a:pt x="1" y="203"/>
                    </a:lnTo>
                    <a:lnTo>
                      <a:pt x="6109" y="203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4274466" y="3239275"/>
                <a:ext cx="414297" cy="13767"/>
              </a:xfrm>
              <a:custGeom>
                <a:rect b="b" l="l" r="r" t="t"/>
                <a:pathLst>
                  <a:path extrusionOk="0" h="203" w="6109">
                    <a:moveTo>
                      <a:pt x="1" y="0"/>
                    </a:moveTo>
                    <a:lnTo>
                      <a:pt x="1" y="202"/>
                    </a:lnTo>
                    <a:lnTo>
                      <a:pt x="6109" y="202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4274466" y="3258603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4274466" y="3278812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4274466" y="3299022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4274466" y="3318349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4274466" y="3338559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>
                <a:off x="4274466" y="3357954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>
                <a:off x="4274466" y="3378096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4274466" y="3397491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4274466" y="3417701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4274466" y="3436282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4274466" y="3456424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4274466" y="3476633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4274466" y="3496029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4274466" y="3516170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4274466" y="3535566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4274466" y="3555775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4274466" y="3575171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4274466" y="3595312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4274466" y="3613894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4274466" y="3634103"/>
                <a:ext cx="414297" cy="12953"/>
              </a:xfrm>
              <a:custGeom>
                <a:rect b="b" l="l" r="r" t="t"/>
                <a:pathLst>
                  <a:path extrusionOk="0" h="191" w="6109">
                    <a:moveTo>
                      <a:pt x="1" y="0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4274466" y="3654245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4274466" y="3673640"/>
                <a:ext cx="414297" cy="13021"/>
              </a:xfrm>
              <a:custGeom>
                <a:rect b="b" l="l" r="r" t="t"/>
                <a:pathLst>
                  <a:path extrusionOk="0" h="192" w="6109">
                    <a:moveTo>
                      <a:pt x="1" y="1"/>
                    </a:moveTo>
                    <a:lnTo>
                      <a:pt x="1" y="191"/>
                    </a:lnTo>
                    <a:lnTo>
                      <a:pt x="6109" y="191"/>
                    </a:lnTo>
                    <a:lnTo>
                      <a:pt x="6109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175615" y="3222321"/>
                <a:ext cx="499883" cy="13767"/>
              </a:xfrm>
              <a:custGeom>
                <a:rect b="b" l="l" r="r" t="t"/>
                <a:pathLst>
                  <a:path extrusionOk="0" h="203" w="7371">
                    <a:moveTo>
                      <a:pt x="0" y="0"/>
                    </a:moveTo>
                    <a:lnTo>
                      <a:pt x="0" y="202"/>
                    </a:lnTo>
                    <a:lnTo>
                      <a:pt x="7370" y="202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175615" y="3241649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175615" y="3261858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5175615" y="3281254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"/>
              <p:cNvSpPr/>
              <p:nvPr/>
            </p:nvSpPr>
            <p:spPr>
              <a:xfrm>
                <a:off x="5175615" y="3301395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"/>
              <p:cNvSpPr/>
              <p:nvPr/>
            </p:nvSpPr>
            <p:spPr>
              <a:xfrm>
                <a:off x="5175615" y="3319977"/>
                <a:ext cx="499883" cy="13835"/>
              </a:xfrm>
              <a:custGeom>
                <a:rect b="b" l="l" r="r" t="t"/>
                <a:pathLst>
                  <a:path extrusionOk="0" h="204" w="7371">
                    <a:moveTo>
                      <a:pt x="0" y="1"/>
                    </a:moveTo>
                    <a:lnTo>
                      <a:pt x="0" y="203"/>
                    </a:lnTo>
                    <a:lnTo>
                      <a:pt x="7370" y="203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5175615" y="3340186"/>
                <a:ext cx="499883" cy="13767"/>
              </a:xfrm>
              <a:custGeom>
                <a:rect b="b" l="l" r="r" t="t"/>
                <a:pathLst>
                  <a:path extrusionOk="0" h="203" w="7371">
                    <a:moveTo>
                      <a:pt x="0" y="0"/>
                    </a:moveTo>
                    <a:lnTo>
                      <a:pt x="0" y="203"/>
                    </a:lnTo>
                    <a:lnTo>
                      <a:pt x="7370" y="203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5175615" y="3359582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5175615" y="3379723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5175615" y="3399933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5175615" y="3419328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5175615" y="3439470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5175615" y="3458865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5175615" y="3479075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5175615" y="3498402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5175615" y="3518612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175615" y="3537193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5175615" y="3557403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5175615" y="3576730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175615" y="3596940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5175615" y="3617149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175615" y="3636477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175615" y="3656686"/>
                <a:ext cx="499883" cy="13021"/>
              </a:xfrm>
              <a:custGeom>
                <a:rect b="b" l="l" r="r" t="t"/>
                <a:pathLst>
                  <a:path extrusionOk="0" h="192" w="7371">
                    <a:moveTo>
                      <a:pt x="0" y="1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5175615" y="3676082"/>
                <a:ext cx="499883" cy="12953"/>
              </a:xfrm>
              <a:custGeom>
                <a:rect b="b" l="l" r="r" t="t"/>
                <a:pathLst>
                  <a:path extrusionOk="0" h="191" w="7371">
                    <a:moveTo>
                      <a:pt x="0" y="0"/>
                    </a:moveTo>
                    <a:lnTo>
                      <a:pt x="0" y="191"/>
                    </a:lnTo>
                    <a:lnTo>
                      <a:pt x="7370" y="191"/>
                    </a:lnTo>
                    <a:lnTo>
                      <a:pt x="7370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4751693" y="3219066"/>
                <a:ext cx="358551" cy="13767"/>
              </a:xfrm>
              <a:custGeom>
                <a:rect b="b" l="l" r="r" t="t"/>
                <a:pathLst>
                  <a:path extrusionOk="0" h="203" w="5287">
                    <a:moveTo>
                      <a:pt x="0" y="0"/>
                    </a:moveTo>
                    <a:lnTo>
                      <a:pt x="0" y="203"/>
                    </a:lnTo>
                    <a:lnTo>
                      <a:pt x="5287" y="203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4751693" y="3239275"/>
                <a:ext cx="358551" cy="13767"/>
              </a:xfrm>
              <a:custGeom>
                <a:rect b="b" l="l" r="r" t="t"/>
                <a:pathLst>
                  <a:path extrusionOk="0" h="203" w="5287">
                    <a:moveTo>
                      <a:pt x="0" y="0"/>
                    </a:moveTo>
                    <a:lnTo>
                      <a:pt x="0" y="202"/>
                    </a:lnTo>
                    <a:lnTo>
                      <a:pt x="5287" y="202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4751693" y="3258603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4751693" y="3278812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4751693" y="3299022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4751693" y="3318349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4751693" y="3338559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4751693" y="3357954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4751693" y="3378096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4751693" y="3397491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4751693" y="3417701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4751693" y="3436282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4751693" y="3456424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4751693" y="3476633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4751693" y="3496029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4751693" y="3516170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4751693" y="3535566"/>
                <a:ext cx="358551" cy="13021"/>
              </a:xfrm>
              <a:custGeom>
                <a:rect b="b" l="l" r="r" t="t"/>
                <a:pathLst>
                  <a:path extrusionOk="0" h="192" w="5287">
                    <a:moveTo>
                      <a:pt x="0" y="1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1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4751693" y="3555775"/>
                <a:ext cx="358551" cy="12953"/>
              </a:xfrm>
              <a:custGeom>
                <a:rect b="b" l="l" r="r" t="t"/>
                <a:pathLst>
                  <a:path extrusionOk="0" h="191" w="5287">
                    <a:moveTo>
                      <a:pt x="0" y="0"/>
                    </a:moveTo>
                    <a:lnTo>
                      <a:pt x="0" y="191"/>
                    </a:lnTo>
                    <a:lnTo>
                      <a:pt x="5287" y="191"/>
                    </a:lnTo>
                    <a:lnTo>
                      <a:pt x="5287" y="0"/>
                    </a:ln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4267210" y="3192414"/>
                <a:ext cx="424809" cy="507953"/>
              </a:xfrm>
              <a:custGeom>
                <a:rect b="b" l="l" r="r" t="t"/>
                <a:pathLst>
                  <a:path extrusionOk="0" h="7490" w="6264">
                    <a:moveTo>
                      <a:pt x="5835" y="84"/>
                    </a:moveTo>
                    <a:cubicBezTo>
                      <a:pt x="6037" y="84"/>
                      <a:pt x="6168" y="203"/>
                      <a:pt x="6168" y="310"/>
                    </a:cubicBezTo>
                    <a:lnTo>
                      <a:pt x="6168" y="7144"/>
                    </a:lnTo>
                    <a:cubicBezTo>
                      <a:pt x="6168" y="7251"/>
                      <a:pt x="6025" y="7370"/>
                      <a:pt x="5835" y="7370"/>
                    </a:cubicBezTo>
                    <a:lnTo>
                      <a:pt x="441" y="7370"/>
                    </a:lnTo>
                    <a:cubicBezTo>
                      <a:pt x="239" y="7370"/>
                      <a:pt x="108" y="7251"/>
                      <a:pt x="108" y="7144"/>
                    </a:cubicBezTo>
                    <a:lnTo>
                      <a:pt x="108" y="310"/>
                    </a:lnTo>
                    <a:cubicBezTo>
                      <a:pt x="108" y="203"/>
                      <a:pt x="239" y="84"/>
                      <a:pt x="441" y="84"/>
                    </a:cubicBezTo>
                    <a:close/>
                    <a:moveTo>
                      <a:pt x="441" y="1"/>
                    </a:moveTo>
                    <a:cubicBezTo>
                      <a:pt x="215" y="1"/>
                      <a:pt x="1" y="131"/>
                      <a:pt x="1" y="322"/>
                    </a:cubicBezTo>
                    <a:lnTo>
                      <a:pt x="1" y="7156"/>
                    </a:lnTo>
                    <a:cubicBezTo>
                      <a:pt x="1" y="7347"/>
                      <a:pt x="215" y="7490"/>
                      <a:pt x="441" y="7490"/>
                    </a:cubicBezTo>
                    <a:lnTo>
                      <a:pt x="5835" y="7490"/>
                    </a:lnTo>
                    <a:cubicBezTo>
                      <a:pt x="6061" y="7490"/>
                      <a:pt x="6263" y="7347"/>
                      <a:pt x="6263" y="7156"/>
                    </a:cubicBezTo>
                    <a:lnTo>
                      <a:pt x="6263" y="322"/>
                    </a:lnTo>
                    <a:cubicBezTo>
                      <a:pt x="6263" y="131"/>
                      <a:pt x="6061" y="1"/>
                      <a:pt x="5835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4749251" y="3188345"/>
                <a:ext cx="365875" cy="387645"/>
              </a:xfrm>
              <a:custGeom>
                <a:rect b="b" l="l" r="r" t="t"/>
                <a:pathLst>
                  <a:path extrusionOk="0" h="5716" w="5395">
                    <a:moveTo>
                      <a:pt x="4954" y="120"/>
                    </a:moveTo>
                    <a:cubicBezTo>
                      <a:pt x="5132" y="120"/>
                      <a:pt x="5263" y="239"/>
                      <a:pt x="5263" y="346"/>
                    </a:cubicBezTo>
                    <a:lnTo>
                      <a:pt x="5263" y="5406"/>
                    </a:lnTo>
                    <a:cubicBezTo>
                      <a:pt x="5263" y="5502"/>
                      <a:pt x="5144" y="5621"/>
                      <a:pt x="4954" y="5621"/>
                    </a:cubicBezTo>
                    <a:lnTo>
                      <a:pt x="394" y="5621"/>
                    </a:lnTo>
                    <a:cubicBezTo>
                      <a:pt x="215" y="5621"/>
                      <a:pt x="84" y="5502"/>
                      <a:pt x="84" y="5406"/>
                    </a:cubicBezTo>
                    <a:lnTo>
                      <a:pt x="84" y="346"/>
                    </a:lnTo>
                    <a:cubicBezTo>
                      <a:pt x="84" y="239"/>
                      <a:pt x="215" y="120"/>
                      <a:pt x="417" y="120"/>
                    </a:cubicBezTo>
                    <a:close/>
                    <a:moveTo>
                      <a:pt x="417" y="1"/>
                    </a:moveTo>
                    <a:cubicBezTo>
                      <a:pt x="191" y="1"/>
                      <a:pt x="1" y="132"/>
                      <a:pt x="1" y="322"/>
                    </a:cubicBezTo>
                    <a:lnTo>
                      <a:pt x="1" y="5383"/>
                    </a:lnTo>
                    <a:cubicBezTo>
                      <a:pt x="1" y="5585"/>
                      <a:pt x="191" y="5716"/>
                      <a:pt x="417" y="5716"/>
                    </a:cubicBezTo>
                    <a:lnTo>
                      <a:pt x="4966" y="5716"/>
                    </a:lnTo>
                    <a:cubicBezTo>
                      <a:pt x="5192" y="5716"/>
                      <a:pt x="5394" y="5585"/>
                      <a:pt x="5394" y="5383"/>
                    </a:cubicBezTo>
                    <a:lnTo>
                      <a:pt x="5394" y="322"/>
                    </a:lnTo>
                    <a:cubicBezTo>
                      <a:pt x="5382" y="132"/>
                      <a:pt x="5192" y="1"/>
                      <a:pt x="4966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5170733" y="3189159"/>
                <a:ext cx="513650" cy="508767"/>
              </a:xfrm>
              <a:custGeom>
                <a:rect b="b" l="l" r="r" t="t"/>
                <a:pathLst>
                  <a:path extrusionOk="0" h="7502" w="7574">
                    <a:moveTo>
                      <a:pt x="7145" y="108"/>
                    </a:moveTo>
                    <a:cubicBezTo>
                      <a:pt x="7335" y="108"/>
                      <a:pt x="7466" y="227"/>
                      <a:pt x="7466" y="334"/>
                    </a:cubicBezTo>
                    <a:lnTo>
                      <a:pt x="7466" y="7180"/>
                    </a:lnTo>
                    <a:cubicBezTo>
                      <a:pt x="7466" y="7276"/>
                      <a:pt x="7335" y="7395"/>
                      <a:pt x="7145" y="7395"/>
                    </a:cubicBezTo>
                    <a:lnTo>
                      <a:pt x="429" y="7395"/>
                    </a:lnTo>
                    <a:cubicBezTo>
                      <a:pt x="239" y="7395"/>
                      <a:pt x="108" y="7276"/>
                      <a:pt x="108" y="7180"/>
                    </a:cubicBezTo>
                    <a:lnTo>
                      <a:pt x="108" y="334"/>
                    </a:lnTo>
                    <a:cubicBezTo>
                      <a:pt x="108" y="227"/>
                      <a:pt x="239" y="108"/>
                      <a:pt x="429" y="108"/>
                    </a:cubicBezTo>
                    <a:close/>
                    <a:moveTo>
                      <a:pt x="429" y="1"/>
                    </a:moveTo>
                    <a:cubicBezTo>
                      <a:pt x="215" y="1"/>
                      <a:pt x="1" y="132"/>
                      <a:pt x="1" y="334"/>
                    </a:cubicBezTo>
                    <a:lnTo>
                      <a:pt x="1" y="7180"/>
                    </a:lnTo>
                    <a:cubicBezTo>
                      <a:pt x="1" y="7371"/>
                      <a:pt x="215" y="7502"/>
                      <a:pt x="429" y="7502"/>
                    </a:cubicBezTo>
                    <a:lnTo>
                      <a:pt x="7145" y="7502"/>
                    </a:lnTo>
                    <a:cubicBezTo>
                      <a:pt x="7371" y="7502"/>
                      <a:pt x="7573" y="7371"/>
                      <a:pt x="7573" y="7180"/>
                    </a:cubicBezTo>
                    <a:lnTo>
                      <a:pt x="7573" y="334"/>
                    </a:lnTo>
                    <a:cubicBezTo>
                      <a:pt x="7573" y="132"/>
                      <a:pt x="7371" y="1"/>
                      <a:pt x="7145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4430309" y="3120528"/>
                <a:ext cx="80838" cy="33231"/>
              </a:xfrm>
              <a:custGeom>
                <a:rect b="b" l="l" r="r" t="t"/>
                <a:pathLst>
                  <a:path extrusionOk="0" h="490" w="1192">
                    <a:moveTo>
                      <a:pt x="84" y="1"/>
                    </a:moveTo>
                    <a:cubicBezTo>
                      <a:pt x="36" y="1"/>
                      <a:pt x="1" y="48"/>
                      <a:pt x="1" y="96"/>
                    </a:cubicBezTo>
                    <a:lnTo>
                      <a:pt x="72" y="406"/>
                    </a:lnTo>
                    <a:cubicBezTo>
                      <a:pt x="72" y="453"/>
                      <a:pt x="120" y="489"/>
                      <a:pt x="156" y="489"/>
                    </a:cubicBezTo>
                    <a:lnTo>
                      <a:pt x="1025" y="489"/>
                    </a:lnTo>
                    <a:cubicBezTo>
                      <a:pt x="1072" y="489"/>
                      <a:pt x="1108" y="453"/>
                      <a:pt x="1108" y="406"/>
                    </a:cubicBezTo>
                    <a:lnTo>
                      <a:pt x="1191" y="96"/>
                    </a:lnTo>
                    <a:cubicBezTo>
                      <a:pt x="1191" y="48"/>
                      <a:pt x="1144" y="1"/>
                      <a:pt x="1096" y="1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4436752" y="3122970"/>
                <a:ext cx="64698" cy="26720"/>
              </a:xfrm>
              <a:custGeom>
                <a:rect b="b" l="l" r="r" t="t"/>
                <a:pathLst>
                  <a:path extrusionOk="0" h="394" w="954"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61" y="322"/>
                    </a:lnTo>
                    <a:cubicBezTo>
                      <a:pt x="61" y="370"/>
                      <a:pt x="96" y="393"/>
                      <a:pt x="132" y="393"/>
                    </a:cubicBezTo>
                    <a:lnTo>
                      <a:pt x="834" y="393"/>
                    </a:lnTo>
                    <a:cubicBezTo>
                      <a:pt x="882" y="393"/>
                      <a:pt x="918" y="370"/>
                      <a:pt x="918" y="322"/>
                    </a:cubicBezTo>
                    <a:lnTo>
                      <a:pt x="953" y="72"/>
                    </a:lnTo>
                    <a:cubicBezTo>
                      <a:pt x="953" y="24"/>
                      <a:pt x="930" y="1"/>
                      <a:pt x="882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4427935" y="3104388"/>
                <a:ext cx="84026" cy="23533"/>
              </a:xfrm>
              <a:custGeom>
                <a:rect b="b" l="l" r="r" t="t"/>
                <a:pathLst>
                  <a:path extrusionOk="0" h="347" w="1239">
                    <a:moveTo>
                      <a:pt x="179" y="1"/>
                    </a:moveTo>
                    <a:cubicBezTo>
                      <a:pt x="119" y="1"/>
                      <a:pt x="107" y="13"/>
                      <a:pt x="71" y="60"/>
                    </a:cubicBezTo>
                    <a:lnTo>
                      <a:pt x="0" y="251"/>
                    </a:lnTo>
                    <a:cubicBezTo>
                      <a:pt x="0" y="298"/>
                      <a:pt x="48" y="346"/>
                      <a:pt x="107" y="346"/>
                    </a:cubicBezTo>
                    <a:lnTo>
                      <a:pt x="1131" y="346"/>
                    </a:lnTo>
                    <a:cubicBezTo>
                      <a:pt x="1191" y="346"/>
                      <a:pt x="1238" y="298"/>
                      <a:pt x="1238" y="251"/>
                    </a:cubicBezTo>
                    <a:lnTo>
                      <a:pt x="1143" y="60"/>
                    </a:lnTo>
                    <a:cubicBezTo>
                      <a:pt x="1131" y="13"/>
                      <a:pt x="1107" y="1"/>
                      <a:pt x="1048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4897024" y="3120528"/>
                <a:ext cx="80025" cy="33231"/>
              </a:xfrm>
              <a:custGeom>
                <a:rect b="b" l="l" r="r" t="t"/>
                <a:pathLst>
                  <a:path extrusionOk="0" h="490" w="1180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lnTo>
                      <a:pt x="84" y="406"/>
                    </a:lnTo>
                    <a:cubicBezTo>
                      <a:pt x="84" y="453"/>
                      <a:pt x="120" y="489"/>
                      <a:pt x="167" y="489"/>
                    </a:cubicBezTo>
                    <a:lnTo>
                      <a:pt x="1036" y="489"/>
                    </a:lnTo>
                    <a:cubicBezTo>
                      <a:pt x="1096" y="489"/>
                      <a:pt x="1120" y="453"/>
                      <a:pt x="1120" y="406"/>
                    </a:cubicBezTo>
                    <a:lnTo>
                      <a:pt x="1179" y="96"/>
                    </a:lnTo>
                    <a:cubicBezTo>
                      <a:pt x="1179" y="48"/>
                      <a:pt x="1132" y="1"/>
                      <a:pt x="1096" y="1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4905094" y="3122970"/>
                <a:ext cx="64698" cy="26720"/>
              </a:xfrm>
              <a:custGeom>
                <a:rect b="b" l="l" r="r" t="t"/>
                <a:pathLst>
                  <a:path extrusionOk="0" h="394" w="954">
                    <a:moveTo>
                      <a:pt x="84" y="1"/>
                    </a:moveTo>
                    <a:cubicBezTo>
                      <a:pt x="36" y="1"/>
                      <a:pt x="1" y="24"/>
                      <a:pt x="1" y="72"/>
                    </a:cubicBezTo>
                    <a:lnTo>
                      <a:pt x="60" y="322"/>
                    </a:lnTo>
                    <a:cubicBezTo>
                      <a:pt x="60" y="370"/>
                      <a:pt x="96" y="393"/>
                      <a:pt x="143" y="393"/>
                    </a:cubicBezTo>
                    <a:lnTo>
                      <a:pt x="822" y="393"/>
                    </a:lnTo>
                    <a:cubicBezTo>
                      <a:pt x="870" y="393"/>
                      <a:pt x="894" y="370"/>
                      <a:pt x="894" y="322"/>
                    </a:cubicBezTo>
                    <a:lnTo>
                      <a:pt x="953" y="72"/>
                    </a:lnTo>
                    <a:cubicBezTo>
                      <a:pt x="953" y="24"/>
                      <a:pt x="929" y="1"/>
                      <a:pt x="882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4896210" y="3104388"/>
                <a:ext cx="84026" cy="23533"/>
              </a:xfrm>
              <a:custGeom>
                <a:rect b="b" l="l" r="r" t="t"/>
                <a:pathLst>
                  <a:path extrusionOk="0" h="347" w="1239">
                    <a:moveTo>
                      <a:pt x="179" y="1"/>
                    </a:moveTo>
                    <a:cubicBezTo>
                      <a:pt x="120" y="1"/>
                      <a:pt x="108" y="13"/>
                      <a:pt x="72" y="60"/>
                    </a:cubicBezTo>
                    <a:lnTo>
                      <a:pt x="1" y="251"/>
                    </a:lnTo>
                    <a:cubicBezTo>
                      <a:pt x="1" y="298"/>
                      <a:pt x="48" y="346"/>
                      <a:pt x="108" y="346"/>
                    </a:cubicBezTo>
                    <a:lnTo>
                      <a:pt x="1132" y="346"/>
                    </a:lnTo>
                    <a:cubicBezTo>
                      <a:pt x="1191" y="346"/>
                      <a:pt x="1239" y="298"/>
                      <a:pt x="1239" y="251"/>
                    </a:cubicBezTo>
                    <a:lnTo>
                      <a:pt x="1167" y="60"/>
                    </a:lnTo>
                    <a:cubicBezTo>
                      <a:pt x="1144" y="13"/>
                      <a:pt x="1120" y="1"/>
                      <a:pt x="1060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5408159" y="3120528"/>
                <a:ext cx="79143" cy="33231"/>
              </a:xfrm>
              <a:custGeom>
                <a:rect b="b" l="l" r="r" t="t"/>
                <a:pathLst>
                  <a:path extrusionOk="0" h="490" w="1167">
                    <a:moveTo>
                      <a:pt x="84" y="1"/>
                    </a:moveTo>
                    <a:cubicBezTo>
                      <a:pt x="48" y="1"/>
                      <a:pt x="0" y="48"/>
                      <a:pt x="0" y="96"/>
                    </a:cubicBezTo>
                    <a:lnTo>
                      <a:pt x="72" y="406"/>
                    </a:lnTo>
                    <a:cubicBezTo>
                      <a:pt x="72" y="453"/>
                      <a:pt x="119" y="489"/>
                      <a:pt x="167" y="489"/>
                    </a:cubicBezTo>
                    <a:lnTo>
                      <a:pt x="1024" y="489"/>
                    </a:lnTo>
                    <a:cubicBezTo>
                      <a:pt x="1072" y="489"/>
                      <a:pt x="1119" y="453"/>
                      <a:pt x="1119" y="406"/>
                    </a:cubicBezTo>
                    <a:lnTo>
                      <a:pt x="1167" y="96"/>
                    </a:lnTo>
                    <a:cubicBezTo>
                      <a:pt x="1167" y="48"/>
                      <a:pt x="1131" y="1"/>
                      <a:pt x="1084" y="1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5415415" y="3122970"/>
                <a:ext cx="64630" cy="26720"/>
              </a:xfrm>
              <a:custGeom>
                <a:rect b="b" l="l" r="r" t="t"/>
                <a:pathLst>
                  <a:path extrusionOk="0" h="394" w="953">
                    <a:moveTo>
                      <a:pt x="72" y="1"/>
                    </a:moveTo>
                    <a:cubicBezTo>
                      <a:pt x="24" y="1"/>
                      <a:pt x="0" y="24"/>
                      <a:pt x="0" y="72"/>
                    </a:cubicBezTo>
                    <a:lnTo>
                      <a:pt x="60" y="322"/>
                    </a:lnTo>
                    <a:cubicBezTo>
                      <a:pt x="60" y="370"/>
                      <a:pt x="96" y="393"/>
                      <a:pt x="131" y="393"/>
                    </a:cubicBezTo>
                    <a:lnTo>
                      <a:pt x="834" y="393"/>
                    </a:lnTo>
                    <a:cubicBezTo>
                      <a:pt x="870" y="393"/>
                      <a:pt x="905" y="370"/>
                      <a:pt x="905" y="322"/>
                    </a:cubicBezTo>
                    <a:lnTo>
                      <a:pt x="953" y="72"/>
                    </a:lnTo>
                    <a:cubicBezTo>
                      <a:pt x="953" y="24"/>
                      <a:pt x="917" y="1"/>
                      <a:pt x="870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5407345" y="3104388"/>
                <a:ext cx="82398" cy="23533"/>
              </a:xfrm>
              <a:custGeom>
                <a:rect b="b" l="l" r="r" t="t"/>
                <a:pathLst>
                  <a:path extrusionOk="0" h="347" w="1215">
                    <a:moveTo>
                      <a:pt x="179" y="1"/>
                    </a:moveTo>
                    <a:cubicBezTo>
                      <a:pt x="119" y="1"/>
                      <a:pt x="96" y="13"/>
                      <a:pt x="72" y="60"/>
                    </a:cubicBezTo>
                    <a:lnTo>
                      <a:pt x="0" y="251"/>
                    </a:lnTo>
                    <a:cubicBezTo>
                      <a:pt x="0" y="298"/>
                      <a:pt x="36" y="346"/>
                      <a:pt x="96" y="346"/>
                    </a:cubicBezTo>
                    <a:lnTo>
                      <a:pt x="1108" y="346"/>
                    </a:lnTo>
                    <a:cubicBezTo>
                      <a:pt x="1167" y="346"/>
                      <a:pt x="1215" y="298"/>
                      <a:pt x="1215" y="251"/>
                    </a:cubicBezTo>
                    <a:lnTo>
                      <a:pt x="1143" y="60"/>
                    </a:lnTo>
                    <a:cubicBezTo>
                      <a:pt x="1131" y="13"/>
                      <a:pt x="1096" y="1"/>
                      <a:pt x="1036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4356864" y="3004291"/>
                <a:ext cx="1701338" cy="31535"/>
              </a:xfrm>
              <a:custGeom>
                <a:rect b="b" l="l" r="r" t="t"/>
                <a:pathLst>
                  <a:path extrusionOk="0" h="465" w="25087">
                    <a:moveTo>
                      <a:pt x="0" y="0"/>
                    </a:moveTo>
                    <a:lnTo>
                      <a:pt x="0" y="465"/>
                    </a:lnTo>
                    <a:lnTo>
                      <a:pt x="25087" y="465"/>
                    </a:lnTo>
                    <a:lnTo>
                      <a:pt x="25087" y="0"/>
                    </a:lnTo>
                    <a:close/>
                  </a:path>
                </a:pathLst>
              </a:custGeom>
              <a:solidFill>
                <a:srgbClr val="6B5E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4356864" y="3010733"/>
                <a:ext cx="1701338" cy="9766"/>
              </a:xfrm>
              <a:custGeom>
                <a:rect b="b" l="l" r="r" t="t"/>
                <a:pathLst>
                  <a:path extrusionOk="0" h="144" w="25087">
                    <a:moveTo>
                      <a:pt x="0" y="1"/>
                    </a:moveTo>
                    <a:lnTo>
                      <a:pt x="0" y="143"/>
                    </a:lnTo>
                    <a:lnTo>
                      <a:pt x="25087" y="143"/>
                    </a:lnTo>
                    <a:lnTo>
                      <a:pt x="2508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4311630" y="2959057"/>
                <a:ext cx="1790992" cy="56628"/>
              </a:xfrm>
              <a:custGeom>
                <a:rect b="b" l="l" r="r" t="t"/>
                <a:pathLst>
                  <a:path extrusionOk="0" h="835" w="26409">
                    <a:moveTo>
                      <a:pt x="322" y="1"/>
                    </a:moveTo>
                    <a:cubicBezTo>
                      <a:pt x="155" y="1"/>
                      <a:pt x="1" y="191"/>
                      <a:pt x="1" y="417"/>
                    </a:cubicBezTo>
                    <a:cubicBezTo>
                      <a:pt x="1" y="655"/>
                      <a:pt x="131" y="834"/>
                      <a:pt x="322" y="834"/>
                    </a:cubicBezTo>
                    <a:lnTo>
                      <a:pt x="26099" y="834"/>
                    </a:lnTo>
                    <a:cubicBezTo>
                      <a:pt x="26278" y="834"/>
                      <a:pt x="26409" y="644"/>
                      <a:pt x="26409" y="417"/>
                    </a:cubicBezTo>
                    <a:cubicBezTo>
                      <a:pt x="26409" y="179"/>
                      <a:pt x="26278" y="1"/>
                      <a:pt x="260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5806989" y="3779434"/>
                <a:ext cx="348107" cy="160727"/>
              </a:xfrm>
              <a:custGeom>
                <a:rect b="b" l="l" r="r" t="t"/>
                <a:pathLst>
                  <a:path extrusionOk="0" h="2370" w="5133">
                    <a:moveTo>
                      <a:pt x="299" y="0"/>
                    </a:moveTo>
                    <a:cubicBezTo>
                      <a:pt x="37" y="0"/>
                      <a:pt x="1" y="143"/>
                      <a:pt x="1" y="322"/>
                    </a:cubicBezTo>
                    <a:lnTo>
                      <a:pt x="1" y="2060"/>
                    </a:lnTo>
                    <a:cubicBezTo>
                      <a:pt x="1" y="2239"/>
                      <a:pt x="37" y="2370"/>
                      <a:pt x="299" y="2370"/>
                    </a:cubicBezTo>
                    <a:lnTo>
                      <a:pt x="4680" y="2370"/>
                    </a:lnTo>
                    <a:cubicBezTo>
                      <a:pt x="4918" y="2370"/>
                      <a:pt x="5132" y="2239"/>
                      <a:pt x="5132" y="2060"/>
                    </a:cubicBezTo>
                    <a:lnTo>
                      <a:pt x="5132" y="322"/>
                    </a:lnTo>
                    <a:cubicBezTo>
                      <a:pt x="5132" y="155"/>
                      <a:pt x="4942" y="0"/>
                      <a:pt x="4680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>
                <a:off x="5849782" y="3842436"/>
                <a:ext cx="205962" cy="66258"/>
              </a:xfrm>
              <a:custGeom>
                <a:rect b="b" l="l" r="r" t="t"/>
                <a:pathLst>
                  <a:path extrusionOk="0" h="977" w="3037">
                    <a:moveTo>
                      <a:pt x="37" y="12"/>
                    </a:moveTo>
                    <a:lnTo>
                      <a:pt x="3025" y="24"/>
                    </a:lnTo>
                    <a:lnTo>
                      <a:pt x="2763" y="953"/>
                    </a:lnTo>
                    <a:lnTo>
                      <a:pt x="25" y="953"/>
                    </a:lnTo>
                    <a:lnTo>
                      <a:pt x="37" y="12"/>
                    </a:lnTo>
                    <a:close/>
                    <a:moveTo>
                      <a:pt x="25" y="0"/>
                    </a:moveTo>
                    <a:lnTo>
                      <a:pt x="1" y="964"/>
                    </a:lnTo>
                    <a:lnTo>
                      <a:pt x="2775" y="976"/>
                    </a:lnTo>
                    <a:lnTo>
                      <a:pt x="2775" y="964"/>
                    </a:lnTo>
                    <a:lnTo>
                      <a:pt x="2787" y="964"/>
                    </a:lnTo>
                    <a:lnTo>
                      <a:pt x="3037" y="1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>
                <a:off x="5853851" y="3843996"/>
                <a:ext cx="201147" cy="10580"/>
              </a:xfrm>
              <a:custGeom>
                <a:rect b="b" l="l" r="r" t="t"/>
                <a:pathLst>
                  <a:path extrusionOk="0" h="156" w="2966">
                    <a:moveTo>
                      <a:pt x="0" y="1"/>
                    </a:moveTo>
                    <a:lnTo>
                      <a:pt x="0" y="156"/>
                    </a:lnTo>
                    <a:lnTo>
                      <a:pt x="2941" y="156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5852223" y="3834298"/>
                <a:ext cx="206776" cy="8952"/>
              </a:xfrm>
              <a:custGeom>
                <a:rect b="b" l="l" r="r" t="t"/>
                <a:pathLst>
                  <a:path extrusionOk="0" h="132" w="3049">
                    <a:moveTo>
                      <a:pt x="1" y="1"/>
                    </a:moveTo>
                    <a:lnTo>
                      <a:pt x="1" y="132"/>
                    </a:lnTo>
                    <a:lnTo>
                      <a:pt x="3001" y="132"/>
                    </a:lnTo>
                    <a:lnTo>
                      <a:pt x="30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5853851" y="3898113"/>
                <a:ext cx="185752" cy="8952"/>
              </a:xfrm>
              <a:custGeom>
                <a:rect b="b" l="l" r="r" t="t"/>
                <a:pathLst>
                  <a:path extrusionOk="0" h="132" w="2739">
                    <a:moveTo>
                      <a:pt x="0" y="1"/>
                    </a:moveTo>
                    <a:lnTo>
                      <a:pt x="0" y="132"/>
                    </a:lnTo>
                    <a:lnTo>
                      <a:pt x="2715" y="132"/>
                    </a:lnTo>
                    <a:lnTo>
                      <a:pt x="27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5844153" y="3779434"/>
                <a:ext cx="10580" cy="160727"/>
              </a:xfrm>
              <a:custGeom>
                <a:rect b="b" l="l" r="r" t="t"/>
                <a:pathLst>
                  <a:path extrusionOk="0" h="2370" w="156">
                    <a:moveTo>
                      <a:pt x="1" y="0"/>
                    </a:moveTo>
                    <a:lnTo>
                      <a:pt x="1" y="2370"/>
                    </a:lnTo>
                    <a:lnTo>
                      <a:pt x="155" y="237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6078324" y="3696223"/>
                <a:ext cx="445764" cy="244279"/>
              </a:xfrm>
              <a:custGeom>
                <a:rect b="b" l="l" r="r" t="t"/>
                <a:pathLst>
                  <a:path extrusionOk="0" h="3602" w="6573">
                    <a:moveTo>
                      <a:pt x="3287" y="1"/>
                    </a:moveTo>
                    <a:cubicBezTo>
                      <a:pt x="2013" y="1"/>
                      <a:pt x="905" y="680"/>
                      <a:pt x="429" y="1727"/>
                    </a:cubicBezTo>
                    <a:cubicBezTo>
                      <a:pt x="346" y="1918"/>
                      <a:pt x="0" y="2680"/>
                      <a:pt x="191" y="3597"/>
                    </a:cubicBezTo>
                    <a:cubicBezTo>
                      <a:pt x="254" y="3601"/>
                      <a:pt x="326" y="3602"/>
                      <a:pt x="399" y="3602"/>
                    </a:cubicBezTo>
                    <a:cubicBezTo>
                      <a:pt x="544" y="3602"/>
                      <a:pt x="695" y="3597"/>
                      <a:pt x="798" y="3597"/>
                    </a:cubicBezTo>
                    <a:cubicBezTo>
                      <a:pt x="941" y="3597"/>
                      <a:pt x="846" y="2358"/>
                      <a:pt x="1036" y="2347"/>
                    </a:cubicBezTo>
                    <a:cubicBezTo>
                      <a:pt x="1262" y="1489"/>
                      <a:pt x="2322" y="894"/>
                      <a:pt x="3322" y="834"/>
                    </a:cubicBezTo>
                    <a:cubicBezTo>
                      <a:pt x="3344" y="833"/>
                      <a:pt x="3367" y="832"/>
                      <a:pt x="3391" y="832"/>
                    </a:cubicBezTo>
                    <a:cubicBezTo>
                      <a:pt x="4022" y="832"/>
                      <a:pt x="5235" y="1438"/>
                      <a:pt x="5442" y="2287"/>
                    </a:cubicBezTo>
                    <a:cubicBezTo>
                      <a:pt x="5561" y="2287"/>
                      <a:pt x="5584" y="3597"/>
                      <a:pt x="5668" y="3597"/>
                    </a:cubicBezTo>
                    <a:lnTo>
                      <a:pt x="6382" y="3597"/>
                    </a:lnTo>
                    <a:cubicBezTo>
                      <a:pt x="6573" y="2775"/>
                      <a:pt x="6275" y="2025"/>
                      <a:pt x="6156" y="1727"/>
                    </a:cubicBezTo>
                    <a:cubicBezTo>
                      <a:pt x="5680" y="680"/>
                      <a:pt x="4584" y="1"/>
                      <a:pt x="328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6134816" y="3743085"/>
                <a:ext cx="328711" cy="197078"/>
              </a:xfrm>
              <a:custGeom>
                <a:rect b="b" l="l" r="r" t="t"/>
                <a:pathLst>
                  <a:path extrusionOk="0" h="2906" w="4847">
                    <a:moveTo>
                      <a:pt x="2430" y="1"/>
                    </a:moveTo>
                    <a:cubicBezTo>
                      <a:pt x="1084" y="1"/>
                      <a:pt x="1" y="1048"/>
                      <a:pt x="1" y="2346"/>
                    </a:cubicBezTo>
                    <a:cubicBezTo>
                      <a:pt x="1" y="2537"/>
                      <a:pt x="25" y="2727"/>
                      <a:pt x="72" y="2906"/>
                    </a:cubicBezTo>
                    <a:lnTo>
                      <a:pt x="4775" y="2906"/>
                    </a:lnTo>
                    <a:cubicBezTo>
                      <a:pt x="4823" y="2727"/>
                      <a:pt x="4847" y="2537"/>
                      <a:pt x="4847" y="2346"/>
                    </a:cubicBezTo>
                    <a:cubicBezTo>
                      <a:pt x="4847" y="1060"/>
                      <a:pt x="3763" y="1"/>
                      <a:pt x="2430" y="1"/>
                    </a:cubicBezTo>
                    <a:close/>
                  </a:path>
                </a:pathLst>
              </a:custGeom>
              <a:solidFill>
                <a:srgbClr val="211F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6092023" y="3701920"/>
                <a:ext cx="417552" cy="238243"/>
              </a:xfrm>
              <a:custGeom>
                <a:rect b="b" l="l" r="r" t="t"/>
                <a:pathLst>
                  <a:path extrusionOk="0" h="3513" w="6157">
                    <a:moveTo>
                      <a:pt x="3073" y="0"/>
                    </a:moveTo>
                    <a:cubicBezTo>
                      <a:pt x="1370" y="0"/>
                      <a:pt x="1" y="1322"/>
                      <a:pt x="1" y="2953"/>
                    </a:cubicBezTo>
                    <a:cubicBezTo>
                      <a:pt x="1" y="3144"/>
                      <a:pt x="25" y="3334"/>
                      <a:pt x="60" y="3513"/>
                    </a:cubicBezTo>
                    <a:lnTo>
                      <a:pt x="882" y="3513"/>
                    </a:lnTo>
                    <a:cubicBezTo>
                      <a:pt x="822" y="3334"/>
                      <a:pt x="834" y="3144"/>
                      <a:pt x="834" y="2929"/>
                    </a:cubicBezTo>
                    <a:cubicBezTo>
                      <a:pt x="834" y="1739"/>
                      <a:pt x="1834" y="774"/>
                      <a:pt x="3073" y="774"/>
                    </a:cubicBezTo>
                    <a:cubicBezTo>
                      <a:pt x="4311" y="774"/>
                      <a:pt x="5299" y="1774"/>
                      <a:pt x="5335" y="2953"/>
                    </a:cubicBezTo>
                    <a:cubicBezTo>
                      <a:pt x="5335" y="3155"/>
                      <a:pt x="5347" y="3322"/>
                      <a:pt x="5287" y="3501"/>
                    </a:cubicBezTo>
                    <a:lnTo>
                      <a:pt x="6097" y="3501"/>
                    </a:lnTo>
                    <a:cubicBezTo>
                      <a:pt x="6121" y="3322"/>
                      <a:pt x="6156" y="3132"/>
                      <a:pt x="6156" y="2929"/>
                    </a:cubicBezTo>
                    <a:cubicBezTo>
                      <a:pt x="6133" y="1322"/>
                      <a:pt x="4763" y="0"/>
                      <a:pt x="307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6203446" y="3814156"/>
                <a:ext cx="197078" cy="197078"/>
              </a:xfrm>
              <a:custGeom>
                <a:rect b="b" l="l" r="r" t="t"/>
                <a:pathLst>
                  <a:path extrusionOk="0" h="2906" w="2906">
                    <a:moveTo>
                      <a:pt x="1432" y="0"/>
                    </a:moveTo>
                    <a:cubicBezTo>
                      <a:pt x="632" y="0"/>
                      <a:pt x="1" y="650"/>
                      <a:pt x="1" y="1441"/>
                    </a:cubicBezTo>
                    <a:cubicBezTo>
                      <a:pt x="1" y="2251"/>
                      <a:pt x="656" y="2905"/>
                      <a:pt x="1453" y="2905"/>
                    </a:cubicBezTo>
                    <a:cubicBezTo>
                      <a:pt x="2263" y="2905"/>
                      <a:pt x="2906" y="2251"/>
                      <a:pt x="2906" y="1441"/>
                    </a:cubicBezTo>
                    <a:cubicBezTo>
                      <a:pt x="2906" y="643"/>
                      <a:pt x="2251" y="0"/>
                      <a:pt x="1453" y="0"/>
                    </a:cubicBezTo>
                    <a:cubicBezTo>
                      <a:pt x="1446" y="0"/>
                      <a:pt x="1439" y="0"/>
                      <a:pt x="14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6159840" y="3770550"/>
                <a:ext cx="282731" cy="282663"/>
              </a:xfrm>
              <a:custGeom>
                <a:rect b="b" l="l" r="r" t="t"/>
                <a:pathLst>
                  <a:path extrusionOk="0" h="4168" w="4169">
                    <a:moveTo>
                      <a:pt x="2063" y="893"/>
                    </a:moveTo>
                    <a:cubicBezTo>
                      <a:pt x="2070" y="893"/>
                      <a:pt x="2077" y="893"/>
                      <a:pt x="2085" y="893"/>
                    </a:cubicBezTo>
                    <a:cubicBezTo>
                      <a:pt x="2739" y="893"/>
                      <a:pt x="3275" y="1429"/>
                      <a:pt x="3275" y="2084"/>
                    </a:cubicBezTo>
                    <a:cubicBezTo>
                      <a:pt x="3275" y="2739"/>
                      <a:pt x="2739" y="3275"/>
                      <a:pt x="2085" y="3275"/>
                    </a:cubicBezTo>
                    <a:cubicBezTo>
                      <a:pt x="1430" y="3275"/>
                      <a:pt x="894" y="2739"/>
                      <a:pt x="894" y="2084"/>
                    </a:cubicBezTo>
                    <a:cubicBezTo>
                      <a:pt x="894" y="1424"/>
                      <a:pt x="1418" y="893"/>
                      <a:pt x="2063" y="893"/>
                    </a:cubicBezTo>
                    <a:close/>
                    <a:moveTo>
                      <a:pt x="2085" y="0"/>
                    </a:moveTo>
                    <a:cubicBezTo>
                      <a:pt x="942" y="0"/>
                      <a:pt x="1" y="929"/>
                      <a:pt x="1" y="2084"/>
                    </a:cubicBezTo>
                    <a:cubicBezTo>
                      <a:pt x="1" y="3227"/>
                      <a:pt x="942" y="4168"/>
                      <a:pt x="2085" y="4168"/>
                    </a:cubicBezTo>
                    <a:cubicBezTo>
                      <a:pt x="3228" y="4168"/>
                      <a:pt x="4168" y="3227"/>
                      <a:pt x="4168" y="2084"/>
                    </a:cubicBezTo>
                    <a:cubicBezTo>
                      <a:pt x="4168" y="941"/>
                      <a:pt x="3228" y="0"/>
                      <a:pt x="20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6227725" y="3838367"/>
                <a:ext cx="146961" cy="147028"/>
              </a:xfrm>
              <a:custGeom>
                <a:rect b="b" l="l" r="r" t="t"/>
                <a:pathLst>
                  <a:path extrusionOk="0" h="2168" w="2167">
                    <a:moveTo>
                      <a:pt x="1084" y="0"/>
                    </a:moveTo>
                    <a:cubicBezTo>
                      <a:pt x="488" y="0"/>
                      <a:pt x="0" y="477"/>
                      <a:pt x="0" y="1084"/>
                    </a:cubicBezTo>
                    <a:cubicBezTo>
                      <a:pt x="0" y="1679"/>
                      <a:pt x="488" y="2167"/>
                      <a:pt x="1084" y="2167"/>
                    </a:cubicBezTo>
                    <a:cubicBezTo>
                      <a:pt x="1679" y="2167"/>
                      <a:pt x="2167" y="1679"/>
                      <a:pt x="2167" y="1084"/>
                    </a:cubicBezTo>
                    <a:cubicBezTo>
                      <a:pt x="2167" y="489"/>
                      <a:pt x="1679" y="0"/>
                      <a:pt x="1084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4833208" y="3814156"/>
                <a:ext cx="197145" cy="197078"/>
              </a:xfrm>
              <a:custGeom>
                <a:rect b="b" l="l" r="r" t="t"/>
                <a:pathLst>
                  <a:path extrusionOk="0" h="2906" w="2907">
                    <a:moveTo>
                      <a:pt x="1444" y="0"/>
                    </a:moveTo>
                    <a:cubicBezTo>
                      <a:pt x="656" y="0"/>
                      <a:pt x="1" y="650"/>
                      <a:pt x="1" y="1441"/>
                    </a:cubicBezTo>
                    <a:cubicBezTo>
                      <a:pt x="1" y="2251"/>
                      <a:pt x="668" y="2905"/>
                      <a:pt x="1465" y="2905"/>
                    </a:cubicBezTo>
                    <a:cubicBezTo>
                      <a:pt x="2275" y="2905"/>
                      <a:pt x="2906" y="2251"/>
                      <a:pt x="2906" y="1441"/>
                    </a:cubicBezTo>
                    <a:cubicBezTo>
                      <a:pt x="2906" y="643"/>
                      <a:pt x="2251" y="0"/>
                      <a:pt x="1465" y="0"/>
                    </a:cubicBezTo>
                    <a:cubicBezTo>
                      <a:pt x="1458" y="0"/>
                      <a:pt x="1451" y="0"/>
                      <a:pt x="1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4791230" y="3770550"/>
                <a:ext cx="282663" cy="282663"/>
              </a:xfrm>
              <a:custGeom>
                <a:rect b="b" l="l" r="r" t="t"/>
                <a:pathLst>
                  <a:path extrusionOk="0" h="4168" w="4168">
                    <a:moveTo>
                      <a:pt x="2051" y="893"/>
                    </a:moveTo>
                    <a:cubicBezTo>
                      <a:pt x="2058" y="893"/>
                      <a:pt x="2065" y="893"/>
                      <a:pt x="2073" y="893"/>
                    </a:cubicBezTo>
                    <a:cubicBezTo>
                      <a:pt x="2727" y="893"/>
                      <a:pt x="3263" y="1429"/>
                      <a:pt x="3263" y="2084"/>
                    </a:cubicBezTo>
                    <a:cubicBezTo>
                      <a:pt x="3263" y="2739"/>
                      <a:pt x="2727" y="3275"/>
                      <a:pt x="2073" y="3275"/>
                    </a:cubicBezTo>
                    <a:cubicBezTo>
                      <a:pt x="1418" y="3275"/>
                      <a:pt x="882" y="2739"/>
                      <a:pt x="882" y="2084"/>
                    </a:cubicBezTo>
                    <a:cubicBezTo>
                      <a:pt x="882" y="1424"/>
                      <a:pt x="1406" y="893"/>
                      <a:pt x="2051" y="893"/>
                    </a:cubicBezTo>
                    <a:close/>
                    <a:moveTo>
                      <a:pt x="2084" y="0"/>
                    </a:moveTo>
                    <a:cubicBezTo>
                      <a:pt x="918" y="0"/>
                      <a:pt x="1" y="929"/>
                      <a:pt x="1" y="2084"/>
                    </a:cubicBezTo>
                    <a:cubicBezTo>
                      <a:pt x="1" y="3227"/>
                      <a:pt x="941" y="4168"/>
                      <a:pt x="2084" y="4168"/>
                    </a:cubicBezTo>
                    <a:cubicBezTo>
                      <a:pt x="3227" y="4168"/>
                      <a:pt x="4168" y="3227"/>
                      <a:pt x="4168" y="2084"/>
                    </a:cubicBezTo>
                    <a:cubicBezTo>
                      <a:pt x="4168" y="941"/>
                      <a:pt x="3227" y="0"/>
                      <a:pt x="20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4859047" y="3838367"/>
                <a:ext cx="147028" cy="147028"/>
              </a:xfrm>
              <a:custGeom>
                <a:rect b="b" l="l" r="r" t="t"/>
                <a:pathLst>
                  <a:path extrusionOk="0" h="2168" w="2168">
                    <a:moveTo>
                      <a:pt x="1084" y="0"/>
                    </a:moveTo>
                    <a:cubicBezTo>
                      <a:pt x="489" y="0"/>
                      <a:pt x="1" y="477"/>
                      <a:pt x="1" y="1084"/>
                    </a:cubicBezTo>
                    <a:cubicBezTo>
                      <a:pt x="1" y="1679"/>
                      <a:pt x="489" y="2167"/>
                      <a:pt x="1084" y="2167"/>
                    </a:cubicBezTo>
                    <a:cubicBezTo>
                      <a:pt x="1680" y="2167"/>
                      <a:pt x="2168" y="1679"/>
                      <a:pt x="2168" y="1084"/>
                    </a:cubicBezTo>
                    <a:cubicBezTo>
                      <a:pt x="2168" y="489"/>
                      <a:pt x="1680" y="0"/>
                      <a:pt x="1084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0" name="Google Shape;270;p1"/>
            <p:cNvSpPr/>
            <p:nvPr/>
          </p:nvSpPr>
          <p:spPr>
            <a:xfrm>
              <a:off x="6457013" y="3120528"/>
              <a:ext cx="184192" cy="377947"/>
            </a:xfrm>
            <a:custGeom>
              <a:rect b="b" l="l" r="r" t="t"/>
              <a:pathLst>
                <a:path extrusionOk="0" h="5573" w="2716">
                  <a:moveTo>
                    <a:pt x="1143" y="1"/>
                  </a:moveTo>
                  <a:cubicBezTo>
                    <a:pt x="667" y="1"/>
                    <a:pt x="203" y="25"/>
                    <a:pt x="0" y="25"/>
                  </a:cubicBezTo>
                  <a:lnTo>
                    <a:pt x="0" y="84"/>
                  </a:lnTo>
                  <a:cubicBezTo>
                    <a:pt x="203" y="84"/>
                    <a:pt x="667" y="60"/>
                    <a:pt x="1143" y="60"/>
                  </a:cubicBezTo>
                  <a:cubicBezTo>
                    <a:pt x="1513" y="60"/>
                    <a:pt x="1882" y="72"/>
                    <a:pt x="2167" y="132"/>
                  </a:cubicBezTo>
                  <a:cubicBezTo>
                    <a:pt x="2465" y="203"/>
                    <a:pt x="2632" y="299"/>
                    <a:pt x="2632" y="453"/>
                  </a:cubicBezTo>
                  <a:cubicBezTo>
                    <a:pt x="2656" y="822"/>
                    <a:pt x="2656" y="1251"/>
                    <a:pt x="2656" y="1680"/>
                  </a:cubicBezTo>
                  <a:cubicBezTo>
                    <a:pt x="2656" y="2811"/>
                    <a:pt x="2620" y="3930"/>
                    <a:pt x="2620" y="3930"/>
                  </a:cubicBezTo>
                  <a:lnTo>
                    <a:pt x="1382" y="5537"/>
                  </a:lnTo>
                  <a:lnTo>
                    <a:pt x="1429" y="5573"/>
                  </a:lnTo>
                  <a:lnTo>
                    <a:pt x="2656" y="3942"/>
                  </a:lnTo>
                  <a:cubicBezTo>
                    <a:pt x="2667" y="3930"/>
                    <a:pt x="2715" y="2835"/>
                    <a:pt x="2715" y="1680"/>
                  </a:cubicBezTo>
                  <a:cubicBezTo>
                    <a:pt x="2715" y="1251"/>
                    <a:pt x="2703" y="822"/>
                    <a:pt x="2691" y="453"/>
                  </a:cubicBezTo>
                  <a:cubicBezTo>
                    <a:pt x="2679" y="48"/>
                    <a:pt x="1870" y="13"/>
                    <a:pt x="1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"/>
          <p:cNvSpPr/>
          <p:nvPr/>
        </p:nvSpPr>
        <p:spPr>
          <a:xfrm>
            <a:off x="2624163" y="4086763"/>
            <a:ext cx="1089300" cy="211200"/>
          </a:xfrm>
          <a:prstGeom prst="ellipse">
            <a:avLst/>
          </a:prstGeom>
          <a:solidFill>
            <a:srgbClr val="000000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1"/>
          <p:cNvGrpSpPr/>
          <p:nvPr/>
        </p:nvGrpSpPr>
        <p:grpSpPr>
          <a:xfrm>
            <a:off x="3351345" y="2301330"/>
            <a:ext cx="1025142" cy="2281567"/>
            <a:chOff x="8080750" y="2580980"/>
            <a:chExt cx="1032784" cy="2298577"/>
          </a:xfrm>
        </p:grpSpPr>
        <p:sp>
          <p:nvSpPr>
            <p:cNvPr id="273" name="Google Shape;273;p1"/>
            <p:cNvSpPr/>
            <p:nvPr/>
          </p:nvSpPr>
          <p:spPr>
            <a:xfrm>
              <a:off x="8146193" y="3046812"/>
              <a:ext cx="302873" cy="707676"/>
            </a:xfrm>
            <a:custGeom>
              <a:rect b="b" l="l" r="r" t="t"/>
              <a:pathLst>
                <a:path extrusionOk="0" h="10435" w="4466">
                  <a:moveTo>
                    <a:pt x="4019" y="0"/>
                  </a:moveTo>
                  <a:cubicBezTo>
                    <a:pt x="3575" y="0"/>
                    <a:pt x="3011" y="566"/>
                    <a:pt x="2739" y="1338"/>
                  </a:cubicBezTo>
                  <a:cubicBezTo>
                    <a:pt x="2358" y="2433"/>
                    <a:pt x="1727" y="4457"/>
                    <a:pt x="1203" y="5422"/>
                  </a:cubicBezTo>
                  <a:cubicBezTo>
                    <a:pt x="703" y="6374"/>
                    <a:pt x="0" y="9422"/>
                    <a:pt x="119" y="9672"/>
                  </a:cubicBezTo>
                  <a:cubicBezTo>
                    <a:pt x="183" y="9659"/>
                    <a:pt x="250" y="9653"/>
                    <a:pt x="322" y="9653"/>
                  </a:cubicBezTo>
                  <a:cubicBezTo>
                    <a:pt x="976" y="9653"/>
                    <a:pt x="1924" y="10155"/>
                    <a:pt x="2310" y="10434"/>
                  </a:cubicBezTo>
                  <a:cubicBezTo>
                    <a:pt x="2870" y="8898"/>
                    <a:pt x="3251" y="8339"/>
                    <a:pt x="3548" y="7351"/>
                  </a:cubicBezTo>
                  <a:cubicBezTo>
                    <a:pt x="4048" y="5707"/>
                    <a:pt x="3929" y="5898"/>
                    <a:pt x="4179" y="5124"/>
                  </a:cubicBezTo>
                  <a:cubicBezTo>
                    <a:pt x="4465" y="4362"/>
                    <a:pt x="4084" y="4"/>
                    <a:pt x="4084" y="4"/>
                  </a:cubicBezTo>
                  <a:cubicBezTo>
                    <a:pt x="4063" y="2"/>
                    <a:pt x="4041" y="0"/>
                    <a:pt x="4019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1"/>
            <p:cNvGrpSpPr/>
            <p:nvPr/>
          </p:nvGrpSpPr>
          <p:grpSpPr>
            <a:xfrm>
              <a:off x="8080750" y="2580980"/>
              <a:ext cx="1032784" cy="2298577"/>
              <a:chOff x="8080750" y="2580980"/>
              <a:chExt cx="1032784" cy="2298577"/>
            </a:xfrm>
          </p:grpSpPr>
          <p:sp>
            <p:nvSpPr>
              <p:cNvPr id="275" name="Google Shape;275;p1"/>
              <p:cNvSpPr/>
              <p:nvPr/>
            </p:nvSpPr>
            <p:spPr>
              <a:xfrm>
                <a:off x="8615282" y="2976011"/>
                <a:ext cx="160795" cy="105049"/>
              </a:xfrm>
              <a:custGeom>
                <a:rect b="b" l="l" r="r" t="t"/>
                <a:pathLst>
                  <a:path extrusionOk="0" h="1549" w="2371">
                    <a:moveTo>
                      <a:pt x="2239" y="167"/>
                    </a:moveTo>
                    <a:lnTo>
                      <a:pt x="2239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1"/>
                    </a:moveTo>
                    <a:lnTo>
                      <a:pt x="1" y="1537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65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>
                <a:off x="8536953" y="3068852"/>
                <a:ext cx="160795" cy="104235"/>
              </a:xfrm>
              <a:custGeom>
                <a:rect b="b" l="l" r="r" t="t"/>
                <a:pathLst>
                  <a:path extrusionOk="0" h="1537" w="2371">
                    <a:moveTo>
                      <a:pt x="2263" y="168"/>
                    </a:moveTo>
                    <a:lnTo>
                      <a:pt x="2263" y="1370"/>
                    </a:lnTo>
                    <a:lnTo>
                      <a:pt x="120" y="1370"/>
                    </a:lnTo>
                    <a:lnTo>
                      <a:pt x="120" y="168"/>
                    </a:lnTo>
                    <a:close/>
                    <a:moveTo>
                      <a:pt x="1" y="1"/>
                    </a:moveTo>
                    <a:lnTo>
                      <a:pt x="1" y="1537"/>
                    </a:lnTo>
                    <a:lnTo>
                      <a:pt x="2370" y="1537"/>
                    </a:lnTo>
                    <a:lnTo>
                      <a:pt x="2370" y="1465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8461880" y="3168203"/>
                <a:ext cx="160727" cy="105049"/>
              </a:xfrm>
              <a:custGeom>
                <a:rect b="b" l="l" r="r" t="t"/>
                <a:pathLst>
                  <a:path extrusionOk="0" h="1549" w="2370">
                    <a:moveTo>
                      <a:pt x="2251" y="167"/>
                    </a:moveTo>
                    <a:lnTo>
                      <a:pt x="2251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53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8615282" y="3168203"/>
                <a:ext cx="160795" cy="105049"/>
              </a:xfrm>
              <a:custGeom>
                <a:rect b="b" l="l" r="r" t="t"/>
                <a:pathLst>
                  <a:path extrusionOk="0" h="1549" w="2371">
                    <a:moveTo>
                      <a:pt x="2239" y="167"/>
                    </a:moveTo>
                    <a:lnTo>
                      <a:pt x="2239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53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8693610" y="3266673"/>
                <a:ext cx="159981" cy="105049"/>
              </a:xfrm>
              <a:custGeom>
                <a:rect b="b" l="l" r="r" t="t"/>
                <a:pathLst>
                  <a:path extrusionOk="0" h="1549" w="2359">
                    <a:moveTo>
                      <a:pt x="2239" y="168"/>
                    </a:moveTo>
                    <a:lnTo>
                      <a:pt x="2239" y="1370"/>
                    </a:lnTo>
                    <a:lnTo>
                      <a:pt x="120" y="1370"/>
                    </a:lnTo>
                    <a:lnTo>
                      <a:pt x="120" y="168"/>
                    </a:lnTo>
                    <a:close/>
                    <a:moveTo>
                      <a:pt x="1" y="1"/>
                    </a:moveTo>
                    <a:lnTo>
                      <a:pt x="1" y="1537"/>
                    </a:lnTo>
                    <a:lnTo>
                      <a:pt x="1" y="1549"/>
                    </a:lnTo>
                    <a:lnTo>
                      <a:pt x="2358" y="1549"/>
                    </a:lnTo>
                    <a:lnTo>
                      <a:pt x="2358" y="1465"/>
                    </a:lnTo>
                    <a:lnTo>
                      <a:pt x="2358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8704122" y="3366024"/>
                <a:ext cx="160727" cy="104235"/>
              </a:xfrm>
              <a:custGeom>
                <a:rect b="b" l="l" r="r" t="t"/>
                <a:pathLst>
                  <a:path extrusionOk="0" h="1537" w="2370">
                    <a:moveTo>
                      <a:pt x="2251" y="167"/>
                    </a:moveTo>
                    <a:lnTo>
                      <a:pt x="2251" y="1370"/>
                    </a:lnTo>
                    <a:lnTo>
                      <a:pt x="120" y="1370"/>
                    </a:lnTo>
                    <a:lnTo>
                      <a:pt x="120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2370" y="1536"/>
                    </a:lnTo>
                    <a:lnTo>
                      <a:pt x="2370" y="1441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8548279" y="3366024"/>
                <a:ext cx="159981" cy="104235"/>
              </a:xfrm>
              <a:custGeom>
                <a:rect b="b" l="l" r="r" t="t"/>
                <a:pathLst>
                  <a:path extrusionOk="0" h="1537" w="2359">
                    <a:moveTo>
                      <a:pt x="2239" y="167"/>
                    </a:moveTo>
                    <a:lnTo>
                      <a:pt x="2239" y="1370"/>
                    </a:lnTo>
                    <a:lnTo>
                      <a:pt x="120" y="1370"/>
                    </a:lnTo>
                    <a:lnTo>
                      <a:pt x="120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2358" y="1536"/>
                    </a:lnTo>
                    <a:lnTo>
                      <a:pt x="2358" y="1441"/>
                    </a:lnTo>
                    <a:lnTo>
                      <a:pt x="2358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8625793" y="3458865"/>
                <a:ext cx="160727" cy="105049"/>
              </a:xfrm>
              <a:custGeom>
                <a:rect b="b" l="l" r="r" t="t"/>
                <a:pathLst>
                  <a:path extrusionOk="0" h="1549" w="2370">
                    <a:moveTo>
                      <a:pt x="2263" y="167"/>
                    </a:moveTo>
                    <a:lnTo>
                      <a:pt x="2263" y="1370"/>
                    </a:lnTo>
                    <a:lnTo>
                      <a:pt x="132" y="1370"/>
                    </a:lnTo>
                    <a:lnTo>
                      <a:pt x="132" y="167"/>
                    </a:lnTo>
                    <a:close/>
                    <a:moveTo>
                      <a:pt x="1" y="1"/>
                    </a:moveTo>
                    <a:lnTo>
                      <a:pt x="1" y="1536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53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8469136" y="3458865"/>
                <a:ext cx="160795" cy="105049"/>
              </a:xfrm>
              <a:custGeom>
                <a:rect b="b" l="l" r="r" t="t"/>
                <a:pathLst>
                  <a:path extrusionOk="0" h="1549" w="2371">
                    <a:moveTo>
                      <a:pt x="2251" y="167"/>
                    </a:moveTo>
                    <a:lnTo>
                      <a:pt x="2251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1"/>
                    </a:moveTo>
                    <a:lnTo>
                      <a:pt x="1" y="1536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53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8707377" y="3748713"/>
                <a:ext cx="160727" cy="105049"/>
              </a:xfrm>
              <a:custGeom>
                <a:rect b="b" l="l" r="r" t="t"/>
                <a:pathLst>
                  <a:path extrusionOk="0" h="1549" w="2370">
                    <a:moveTo>
                      <a:pt x="2262" y="156"/>
                    </a:moveTo>
                    <a:lnTo>
                      <a:pt x="2262" y="1370"/>
                    </a:lnTo>
                    <a:lnTo>
                      <a:pt x="131" y="1370"/>
                    </a:lnTo>
                    <a:lnTo>
                      <a:pt x="131" y="156"/>
                    </a:lnTo>
                    <a:close/>
                    <a:moveTo>
                      <a:pt x="0" y="1"/>
                    </a:moveTo>
                    <a:lnTo>
                      <a:pt x="0" y="1525"/>
                    </a:lnTo>
                    <a:lnTo>
                      <a:pt x="0" y="1549"/>
                    </a:lnTo>
                    <a:lnTo>
                      <a:pt x="2369" y="1549"/>
                    </a:lnTo>
                    <a:lnTo>
                      <a:pt x="2369" y="1453"/>
                    </a:lnTo>
                    <a:lnTo>
                      <a:pt x="2369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8550720" y="3748713"/>
                <a:ext cx="160727" cy="105049"/>
              </a:xfrm>
              <a:custGeom>
                <a:rect b="b" l="l" r="r" t="t"/>
                <a:pathLst>
                  <a:path extrusionOk="0" h="1549" w="2370">
                    <a:moveTo>
                      <a:pt x="2251" y="156"/>
                    </a:moveTo>
                    <a:lnTo>
                      <a:pt x="2251" y="1370"/>
                    </a:lnTo>
                    <a:lnTo>
                      <a:pt x="107" y="1370"/>
                    </a:lnTo>
                    <a:lnTo>
                      <a:pt x="107" y="156"/>
                    </a:lnTo>
                    <a:close/>
                    <a:moveTo>
                      <a:pt x="0" y="1"/>
                    </a:moveTo>
                    <a:lnTo>
                      <a:pt x="0" y="1525"/>
                    </a:lnTo>
                    <a:lnTo>
                      <a:pt x="0" y="1549"/>
                    </a:lnTo>
                    <a:lnTo>
                      <a:pt x="2370" y="1549"/>
                    </a:lnTo>
                    <a:lnTo>
                      <a:pt x="2370" y="1453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8771125" y="3847251"/>
                <a:ext cx="160795" cy="104235"/>
              </a:xfrm>
              <a:custGeom>
                <a:rect b="b" l="l" r="r" t="t"/>
                <a:pathLst>
                  <a:path extrusionOk="0" h="1537" w="2371">
                    <a:moveTo>
                      <a:pt x="2239" y="167"/>
                    </a:moveTo>
                    <a:lnTo>
                      <a:pt x="2239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2370" y="1536"/>
                    </a:lnTo>
                    <a:lnTo>
                      <a:pt x="2370" y="1465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8614468" y="3847251"/>
                <a:ext cx="159981" cy="104235"/>
              </a:xfrm>
              <a:custGeom>
                <a:rect b="b" l="l" r="r" t="t"/>
                <a:pathLst>
                  <a:path extrusionOk="0" h="1537" w="2359">
                    <a:moveTo>
                      <a:pt x="2251" y="167"/>
                    </a:moveTo>
                    <a:lnTo>
                      <a:pt x="2251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0"/>
                    </a:moveTo>
                    <a:lnTo>
                      <a:pt x="1" y="1536"/>
                    </a:lnTo>
                    <a:lnTo>
                      <a:pt x="2358" y="1536"/>
                    </a:lnTo>
                    <a:lnTo>
                      <a:pt x="2358" y="1465"/>
                    </a:lnTo>
                    <a:lnTo>
                      <a:pt x="2358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8691982" y="3940092"/>
                <a:ext cx="160795" cy="105049"/>
              </a:xfrm>
              <a:custGeom>
                <a:rect b="b" l="l" r="r" t="t"/>
                <a:pathLst>
                  <a:path extrusionOk="0" h="1549" w="2371">
                    <a:moveTo>
                      <a:pt x="2251" y="167"/>
                    </a:moveTo>
                    <a:lnTo>
                      <a:pt x="2251" y="1370"/>
                    </a:lnTo>
                    <a:lnTo>
                      <a:pt x="108" y="1370"/>
                    </a:lnTo>
                    <a:lnTo>
                      <a:pt x="108" y="167"/>
                    </a:lnTo>
                    <a:close/>
                    <a:moveTo>
                      <a:pt x="1" y="1"/>
                    </a:moveTo>
                    <a:lnTo>
                      <a:pt x="1" y="1537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65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8536207" y="3940092"/>
                <a:ext cx="159914" cy="105049"/>
              </a:xfrm>
              <a:custGeom>
                <a:rect b="b" l="l" r="r" t="t"/>
                <a:pathLst>
                  <a:path extrusionOk="0" h="1549" w="2358">
                    <a:moveTo>
                      <a:pt x="2262" y="167"/>
                    </a:moveTo>
                    <a:lnTo>
                      <a:pt x="2262" y="1370"/>
                    </a:lnTo>
                    <a:lnTo>
                      <a:pt x="119" y="1370"/>
                    </a:lnTo>
                    <a:lnTo>
                      <a:pt x="119" y="167"/>
                    </a:lnTo>
                    <a:close/>
                    <a:moveTo>
                      <a:pt x="0" y="1"/>
                    </a:moveTo>
                    <a:lnTo>
                      <a:pt x="0" y="1537"/>
                    </a:lnTo>
                    <a:lnTo>
                      <a:pt x="0" y="1548"/>
                    </a:lnTo>
                    <a:lnTo>
                      <a:pt x="2357" y="1548"/>
                    </a:lnTo>
                    <a:lnTo>
                      <a:pt x="2357" y="1465"/>
                    </a:lnTo>
                    <a:lnTo>
                      <a:pt x="2357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8461066" y="4039443"/>
                <a:ext cx="160795" cy="103422"/>
              </a:xfrm>
              <a:custGeom>
                <a:rect b="b" l="l" r="r" t="t"/>
                <a:pathLst>
                  <a:path extrusionOk="0" h="1525" w="2371">
                    <a:moveTo>
                      <a:pt x="2251" y="155"/>
                    </a:moveTo>
                    <a:lnTo>
                      <a:pt x="2251" y="1369"/>
                    </a:lnTo>
                    <a:lnTo>
                      <a:pt x="108" y="1369"/>
                    </a:lnTo>
                    <a:lnTo>
                      <a:pt x="108" y="155"/>
                    </a:lnTo>
                    <a:close/>
                    <a:moveTo>
                      <a:pt x="1" y="0"/>
                    </a:moveTo>
                    <a:lnTo>
                      <a:pt x="1" y="1524"/>
                    </a:lnTo>
                    <a:lnTo>
                      <a:pt x="2370" y="1524"/>
                    </a:lnTo>
                    <a:lnTo>
                      <a:pt x="2370" y="1453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8491787" y="3649430"/>
                <a:ext cx="159914" cy="105049"/>
              </a:xfrm>
              <a:custGeom>
                <a:rect b="b" l="l" r="r" t="t"/>
                <a:pathLst>
                  <a:path extrusionOk="0" h="1549" w="2358">
                    <a:moveTo>
                      <a:pt x="2239" y="167"/>
                    </a:moveTo>
                    <a:lnTo>
                      <a:pt x="2239" y="1370"/>
                    </a:lnTo>
                    <a:lnTo>
                      <a:pt x="107" y="1370"/>
                    </a:lnTo>
                    <a:lnTo>
                      <a:pt x="107" y="167"/>
                    </a:lnTo>
                    <a:close/>
                    <a:moveTo>
                      <a:pt x="0" y="0"/>
                    </a:moveTo>
                    <a:lnTo>
                      <a:pt x="0" y="1536"/>
                    </a:lnTo>
                    <a:lnTo>
                      <a:pt x="0" y="1548"/>
                    </a:lnTo>
                    <a:lnTo>
                      <a:pt x="2358" y="1548"/>
                    </a:lnTo>
                    <a:lnTo>
                      <a:pt x="2358" y="1465"/>
                    </a:lnTo>
                    <a:lnTo>
                      <a:pt x="2358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8711378" y="3554961"/>
                <a:ext cx="160727" cy="105049"/>
              </a:xfrm>
              <a:custGeom>
                <a:rect b="b" l="l" r="r" t="t"/>
                <a:pathLst>
                  <a:path extrusionOk="0" h="1549" w="2370">
                    <a:moveTo>
                      <a:pt x="2263" y="155"/>
                    </a:moveTo>
                    <a:lnTo>
                      <a:pt x="2263" y="1370"/>
                    </a:lnTo>
                    <a:lnTo>
                      <a:pt x="120" y="1370"/>
                    </a:lnTo>
                    <a:lnTo>
                      <a:pt x="120" y="155"/>
                    </a:lnTo>
                    <a:close/>
                    <a:moveTo>
                      <a:pt x="1" y="0"/>
                    </a:moveTo>
                    <a:lnTo>
                      <a:pt x="1" y="1524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53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8614468" y="4039443"/>
                <a:ext cx="159981" cy="103422"/>
              </a:xfrm>
              <a:custGeom>
                <a:rect b="b" l="l" r="r" t="t"/>
                <a:pathLst>
                  <a:path extrusionOk="0" h="1525" w="2359">
                    <a:moveTo>
                      <a:pt x="2251" y="155"/>
                    </a:moveTo>
                    <a:lnTo>
                      <a:pt x="2251" y="1369"/>
                    </a:lnTo>
                    <a:lnTo>
                      <a:pt x="108" y="1369"/>
                    </a:lnTo>
                    <a:lnTo>
                      <a:pt x="108" y="155"/>
                    </a:lnTo>
                    <a:close/>
                    <a:moveTo>
                      <a:pt x="1" y="0"/>
                    </a:moveTo>
                    <a:lnTo>
                      <a:pt x="1" y="1524"/>
                    </a:lnTo>
                    <a:lnTo>
                      <a:pt x="2358" y="1524"/>
                    </a:lnTo>
                    <a:lnTo>
                      <a:pt x="2358" y="1453"/>
                    </a:lnTo>
                    <a:lnTo>
                      <a:pt x="2358" y="0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8691982" y="4138726"/>
                <a:ext cx="160795" cy="105049"/>
              </a:xfrm>
              <a:custGeom>
                <a:rect b="b" l="l" r="r" t="t"/>
                <a:pathLst>
                  <a:path extrusionOk="0" h="1549" w="2371">
                    <a:moveTo>
                      <a:pt x="2251" y="155"/>
                    </a:moveTo>
                    <a:lnTo>
                      <a:pt x="2251" y="1358"/>
                    </a:lnTo>
                    <a:lnTo>
                      <a:pt x="120" y="1358"/>
                    </a:lnTo>
                    <a:lnTo>
                      <a:pt x="120" y="155"/>
                    </a:lnTo>
                    <a:close/>
                    <a:moveTo>
                      <a:pt x="1" y="1"/>
                    </a:moveTo>
                    <a:lnTo>
                      <a:pt x="1" y="1537"/>
                    </a:lnTo>
                    <a:lnTo>
                      <a:pt x="1" y="1548"/>
                    </a:lnTo>
                    <a:lnTo>
                      <a:pt x="2370" y="1548"/>
                    </a:lnTo>
                    <a:lnTo>
                      <a:pt x="2370" y="1465"/>
                    </a:lnTo>
                    <a:lnTo>
                      <a:pt x="2370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8536207" y="4138726"/>
                <a:ext cx="159914" cy="105049"/>
              </a:xfrm>
              <a:custGeom>
                <a:rect b="b" l="l" r="r" t="t"/>
                <a:pathLst>
                  <a:path extrusionOk="0" h="1549" w="2358">
                    <a:moveTo>
                      <a:pt x="2262" y="155"/>
                    </a:moveTo>
                    <a:lnTo>
                      <a:pt x="2262" y="1358"/>
                    </a:lnTo>
                    <a:lnTo>
                      <a:pt x="131" y="1358"/>
                    </a:lnTo>
                    <a:lnTo>
                      <a:pt x="131" y="155"/>
                    </a:lnTo>
                    <a:close/>
                    <a:moveTo>
                      <a:pt x="0" y="1"/>
                    </a:moveTo>
                    <a:lnTo>
                      <a:pt x="0" y="1537"/>
                    </a:lnTo>
                    <a:lnTo>
                      <a:pt x="0" y="1548"/>
                    </a:lnTo>
                    <a:lnTo>
                      <a:pt x="2357" y="1548"/>
                    </a:lnTo>
                    <a:lnTo>
                      <a:pt x="2357" y="1465"/>
                    </a:lnTo>
                    <a:lnTo>
                      <a:pt x="2357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8379551" y="4138726"/>
                <a:ext cx="159914" cy="105049"/>
              </a:xfrm>
              <a:custGeom>
                <a:rect b="b" l="l" r="r" t="t"/>
                <a:pathLst>
                  <a:path extrusionOk="0" h="1549" w="2358">
                    <a:moveTo>
                      <a:pt x="2250" y="155"/>
                    </a:moveTo>
                    <a:lnTo>
                      <a:pt x="2250" y="1358"/>
                    </a:lnTo>
                    <a:lnTo>
                      <a:pt x="107" y="1358"/>
                    </a:lnTo>
                    <a:lnTo>
                      <a:pt x="107" y="155"/>
                    </a:lnTo>
                    <a:close/>
                    <a:moveTo>
                      <a:pt x="0" y="1"/>
                    </a:moveTo>
                    <a:lnTo>
                      <a:pt x="0" y="1537"/>
                    </a:lnTo>
                    <a:lnTo>
                      <a:pt x="0" y="1548"/>
                    </a:lnTo>
                    <a:lnTo>
                      <a:pt x="2358" y="1548"/>
                    </a:lnTo>
                    <a:lnTo>
                      <a:pt x="2358" y="1465"/>
                    </a:lnTo>
                    <a:lnTo>
                      <a:pt x="2358" y="1"/>
                    </a:lnTo>
                    <a:close/>
                  </a:path>
                </a:pathLst>
              </a:custGeom>
              <a:solidFill>
                <a:srgbClr val="E2C7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8884175" y="3035758"/>
                <a:ext cx="169612" cy="381948"/>
              </a:xfrm>
              <a:custGeom>
                <a:rect b="b" l="l" r="r" t="t"/>
                <a:pathLst>
                  <a:path extrusionOk="0" h="5632" w="2501">
                    <a:moveTo>
                      <a:pt x="286" y="1"/>
                    </a:moveTo>
                    <a:cubicBezTo>
                      <a:pt x="286" y="1"/>
                      <a:pt x="1" y="3751"/>
                      <a:pt x="108" y="4382"/>
                    </a:cubicBezTo>
                    <a:cubicBezTo>
                      <a:pt x="216" y="4933"/>
                      <a:pt x="1461" y="5631"/>
                      <a:pt x="1975" y="5631"/>
                    </a:cubicBezTo>
                    <a:cubicBezTo>
                      <a:pt x="2028" y="5631"/>
                      <a:pt x="2073" y="5624"/>
                      <a:pt x="2108" y="5609"/>
                    </a:cubicBezTo>
                    <a:cubicBezTo>
                      <a:pt x="2501" y="5454"/>
                      <a:pt x="2227" y="3192"/>
                      <a:pt x="1834" y="2013"/>
                    </a:cubicBezTo>
                    <a:cubicBezTo>
                      <a:pt x="1429" y="834"/>
                      <a:pt x="524" y="96"/>
                      <a:pt x="286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8789706" y="4696450"/>
                <a:ext cx="228613" cy="183107"/>
              </a:xfrm>
              <a:custGeom>
                <a:rect b="b" l="l" r="r" t="t"/>
                <a:pathLst>
                  <a:path extrusionOk="0" h="2700" w="3371">
                    <a:moveTo>
                      <a:pt x="1454" y="0"/>
                    </a:moveTo>
                    <a:cubicBezTo>
                      <a:pt x="1075" y="0"/>
                      <a:pt x="641" y="59"/>
                      <a:pt x="501" y="99"/>
                    </a:cubicBezTo>
                    <a:cubicBezTo>
                      <a:pt x="239" y="159"/>
                      <a:pt x="1" y="1575"/>
                      <a:pt x="417" y="1921"/>
                    </a:cubicBezTo>
                    <a:cubicBezTo>
                      <a:pt x="691" y="2123"/>
                      <a:pt x="798" y="2421"/>
                      <a:pt x="798" y="2421"/>
                    </a:cubicBezTo>
                    <a:cubicBezTo>
                      <a:pt x="910" y="2624"/>
                      <a:pt x="1328" y="2699"/>
                      <a:pt x="1781" y="2699"/>
                    </a:cubicBezTo>
                    <a:cubicBezTo>
                      <a:pt x="2388" y="2699"/>
                      <a:pt x="3057" y="2564"/>
                      <a:pt x="3132" y="2421"/>
                    </a:cubicBezTo>
                    <a:cubicBezTo>
                      <a:pt x="3370" y="2004"/>
                      <a:pt x="3263" y="1409"/>
                      <a:pt x="2739" y="1218"/>
                    </a:cubicBezTo>
                    <a:cubicBezTo>
                      <a:pt x="2239" y="1028"/>
                      <a:pt x="2203" y="409"/>
                      <a:pt x="2072" y="147"/>
                    </a:cubicBezTo>
                    <a:cubicBezTo>
                      <a:pt x="2015" y="37"/>
                      <a:pt x="1752" y="0"/>
                      <a:pt x="14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8650818" y="3511355"/>
                <a:ext cx="349735" cy="1296738"/>
              </a:xfrm>
              <a:custGeom>
                <a:rect b="b" l="l" r="r" t="t"/>
                <a:pathLst>
                  <a:path extrusionOk="0" h="19121" w="5157">
                    <a:moveTo>
                      <a:pt x="2632" y="0"/>
                    </a:moveTo>
                    <a:lnTo>
                      <a:pt x="191" y="48"/>
                    </a:lnTo>
                    <a:lnTo>
                      <a:pt x="1" y="4477"/>
                    </a:lnTo>
                    <a:cubicBezTo>
                      <a:pt x="787" y="10502"/>
                      <a:pt x="965" y="18026"/>
                      <a:pt x="1977" y="19110"/>
                    </a:cubicBezTo>
                    <a:cubicBezTo>
                      <a:pt x="1984" y="19117"/>
                      <a:pt x="1994" y="19120"/>
                      <a:pt x="2006" y="19120"/>
                    </a:cubicBezTo>
                    <a:cubicBezTo>
                      <a:pt x="2188" y="19120"/>
                      <a:pt x="2942" y="18433"/>
                      <a:pt x="3644" y="18288"/>
                    </a:cubicBezTo>
                    <a:cubicBezTo>
                      <a:pt x="3677" y="18282"/>
                      <a:pt x="3713" y="18279"/>
                      <a:pt x="3752" y="18279"/>
                    </a:cubicBezTo>
                    <a:cubicBezTo>
                      <a:pt x="4146" y="18279"/>
                      <a:pt x="4806" y="18599"/>
                      <a:pt x="4950" y="18599"/>
                    </a:cubicBezTo>
                    <a:cubicBezTo>
                      <a:pt x="4966" y="18599"/>
                      <a:pt x="4975" y="18595"/>
                      <a:pt x="4978" y="18586"/>
                    </a:cubicBezTo>
                    <a:cubicBezTo>
                      <a:pt x="5156" y="17574"/>
                      <a:pt x="4823" y="11847"/>
                      <a:pt x="4585" y="10776"/>
                    </a:cubicBezTo>
                    <a:cubicBezTo>
                      <a:pt x="4085" y="8418"/>
                      <a:pt x="4156" y="4668"/>
                      <a:pt x="4085" y="3644"/>
                    </a:cubicBezTo>
                    <a:cubicBezTo>
                      <a:pt x="3977" y="2132"/>
                      <a:pt x="2870" y="786"/>
                      <a:pt x="2632" y="0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8651631" y="3650244"/>
                <a:ext cx="266523" cy="1157102"/>
              </a:xfrm>
              <a:custGeom>
                <a:rect b="b" l="l" r="r" t="t"/>
                <a:pathLst>
                  <a:path extrusionOk="0" h="17062" w="3930">
                    <a:moveTo>
                      <a:pt x="108" y="0"/>
                    </a:moveTo>
                    <a:lnTo>
                      <a:pt x="1" y="2441"/>
                    </a:lnTo>
                    <a:cubicBezTo>
                      <a:pt x="775" y="8454"/>
                      <a:pt x="953" y="15978"/>
                      <a:pt x="1965" y="17050"/>
                    </a:cubicBezTo>
                    <a:cubicBezTo>
                      <a:pt x="1973" y="17058"/>
                      <a:pt x="1983" y="17061"/>
                      <a:pt x="1997" y="17061"/>
                    </a:cubicBezTo>
                    <a:cubicBezTo>
                      <a:pt x="2131" y="17061"/>
                      <a:pt x="2549" y="16705"/>
                      <a:pt x="3037" y="16467"/>
                    </a:cubicBezTo>
                    <a:cubicBezTo>
                      <a:pt x="3025" y="16336"/>
                      <a:pt x="2977" y="16074"/>
                      <a:pt x="2977" y="15836"/>
                    </a:cubicBezTo>
                    <a:cubicBezTo>
                      <a:pt x="2977" y="15526"/>
                      <a:pt x="3930" y="15145"/>
                      <a:pt x="3739" y="15086"/>
                    </a:cubicBezTo>
                    <a:cubicBezTo>
                      <a:pt x="3722" y="15080"/>
                      <a:pt x="3696" y="15078"/>
                      <a:pt x="3663" y="15078"/>
                    </a:cubicBezTo>
                    <a:cubicBezTo>
                      <a:pt x="3461" y="15078"/>
                      <a:pt x="3003" y="15166"/>
                      <a:pt x="2685" y="15166"/>
                    </a:cubicBezTo>
                    <a:cubicBezTo>
                      <a:pt x="2489" y="15166"/>
                      <a:pt x="2346" y="15133"/>
                      <a:pt x="2346" y="15026"/>
                    </a:cubicBezTo>
                    <a:cubicBezTo>
                      <a:pt x="2346" y="14705"/>
                      <a:pt x="3096" y="14764"/>
                      <a:pt x="3680" y="14455"/>
                    </a:cubicBezTo>
                    <a:cubicBezTo>
                      <a:pt x="3239" y="14204"/>
                      <a:pt x="2596" y="14264"/>
                      <a:pt x="2477" y="13895"/>
                    </a:cubicBezTo>
                    <a:cubicBezTo>
                      <a:pt x="2346" y="13502"/>
                      <a:pt x="2227" y="10645"/>
                      <a:pt x="2025" y="10025"/>
                    </a:cubicBezTo>
                    <a:cubicBezTo>
                      <a:pt x="1834" y="9382"/>
                      <a:pt x="2227" y="7477"/>
                      <a:pt x="2025" y="6775"/>
                    </a:cubicBezTo>
                    <a:cubicBezTo>
                      <a:pt x="1834" y="6073"/>
                      <a:pt x="1013" y="798"/>
                      <a:pt x="1013" y="36"/>
                    </a:cubicBez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8473205" y="2739467"/>
                <a:ext cx="439322" cy="96097"/>
              </a:xfrm>
              <a:custGeom>
                <a:rect b="b" l="l" r="r" t="t"/>
                <a:pathLst>
                  <a:path extrusionOk="0" h="1417" w="6478">
                    <a:moveTo>
                      <a:pt x="1441" y="0"/>
                    </a:moveTo>
                    <a:cubicBezTo>
                      <a:pt x="417" y="131"/>
                      <a:pt x="0" y="179"/>
                      <a:pt x="346" y="476"/>
                    </a:cubicBezTo>
                    <a:cubicBezTo>
                      <a:pt x="643" y="724"/>
                      <a:pt x="4654" y="1416"/>
                      <a:pt x="6003" y="1416"/>
                    </a:cubicBezTo>
                    <a:cubicBezTo>
                      <a:pt x="6276" y="1416"/>
                      <a:pt x="6440" y="1388"/>
                      <a:pt x="6442" y="1322"/>
                    </a:cubicBezTo>
                    <a:cubicBezTo>
                      <a:pt x="6477" y="929"/>
                      <a:pt x="5358" y="512"/>
                      <a:pt x="3917" y="369"/>
                    </a:cubicBezTo>
                    <a:cubicBezTo>
                      <a:pt x="2489" y="214"/>
                      <a:pt x="1441" y="0"/>
                      <a:pt x="1441" y="0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>
                <a:off x="8347202" y="4696450"/>
                <a:ext cx="227799" cy="183107"/>
              </a:xfrm>
              <a:custGeom>
                <a:rect b="b" l="l" r="r" t="t"/>
                <a:pathLst>
                  <a:path extrusionOk="0" h="2700" w="3359">
                    <a:moveTo>
                      <a:pt x="1917" y="0"/>
                    </a:moveTo>
                    <a:cubicBezTo>
                      <a:pt x="1619" y="0"/>
                      <a:pt x="1356" y="37"/>
                      <a:pt x="1299" y="147"/>
                    </a:cubicBezTo>
                    <a:cubicBezTo>
                      <a:pt x="1156" y="409"/>
                      <a:pt x="1132" y="1028"/>
                      <a:pt x="620" y="1218"/>
                    </a:cubicBezTo>
                    <a:cubicBezTo>
                      <a:pt x="108" y="1409"/>
                      <a:pt x="1" y="2004"/>
                      <a:pt x="239" y="2421"/>
                    </a:cubicBezTo>
                    <a:cubicBezTo>
                      <a:pt x="314" y="2564"/>
                      <a:pt x="983" y="2699"/>
                      <a:pt x="1590" y="2699"/>
                    </a:cubicBezTo>
                    <a:cubicBezTo>
                      <a:pt x="2043" y="2699"/>
                      <a:pt x="2461" y="2624"/>
                      <a:pt x="2573" y="2421"/>
                    </a:cubicBezTo>
                    <a:cubicBezTo>
                      <a:pt x="2573" y="2421"/>
                      <a:pt x="2680" y="2123"/>
                      <a:pt x="2942" y="1921"/>
                    </a:cubicBezTo>
                    <a:cubicBezTo>
                      <a:pt x="3359" y="1575"/>
                      <a:pt x="3120" y="159"/>
                      <a:pt x="2870" y="99"/>
                    </a:cubicBezTo>
                    <a:cubicBezTo>
                      <a:pt x="2730" y="59"/>
                      <a:pt x="2296" y="0"/>
                      <a:pt x="1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8375482" y="3511355"/>
                <a:ext cx="323896" cy="1296196"/>
              </a:xfrm>
              <a:custGeom>
                <a:rect b="b" l="l" r="r" t="t"/>
                <a:pathLst>
                  <a:path extrusionOk="0" h="19113" w="4776">
                    <a:moveTo>
                      <a:pt x="2370" y="0"/>
                    </a:moveTo>
                    <a:cubicBezTo>
                      <a:pt x="2120" y="786"/>
                      <a:pt x="739" y="1679"/>
                      <a:pt x="632" y="3203"/>
                    </a:cubicBezTo>
                    <a:cubicBezTo>
                      <a:pt x="560" y="4227"/>
                      <a:pt x="953" y="8704"/>
                      <a:pt x="441" y="11061"/>
                    </a:cubicBezTo>
                    <a:cubicBezTo>
                      <a:pt x="203" y="12133"/>
                      <a:pt x="1" y="17074"/>
                      <a:pt x="60" y="18622"/>
                    </a:cubicBezTo>
                    <a:cubicBezTo>
                      <a:pt x="60" y="18631"/>
                      <a:pt x="70" y="18634"/>
                      <a:pt x="87" y="18634"/>
                    </a:cubicBezTo>
                    <a:cubicBezTo>
                      <a:pt x="221" y="18634"/>
                      <a:pt x="816" y="18410"/>
                      <a:pt x="1191" y="18410"/>
                    </a:cubicBezTo>
                    <a:cubicBezTo>
                      <a:pt x="1234" y="18410"/>
                      <a:pt x="1274" y="18413"/>
                      <a:pt x="1310" y="18419"/>
                    </a:cubicBezTo>
                    <a:cubicBezTo>
                      <a:pt x="1998" y="18561"/>
                      <a:pt x="2735" y="19113"/>
                      <a:pt x="2936" y="19113"/>
                    </a:cubicBezTo>
                    <a:cubicBezTo>
                      <a:pt x="2954" y="19113"/>
                      <a:pt x="2968" y="19108"/>
                      <a:pt x="2977" y="19098"/>
                    </a:cubicBezTo>
                    <a:cubicBezTo>
                      <a:pt x="3834" y="18038"/>
                      <a:pt x="4120" y="10776"/>
                      <a:pt x="4716" y="4715"/>
                    </a:cubicBezTo>
                    <a:lnTo>
                      <a:pt x="4775" y="24"/>
                    </a:lnTo>
                    <a:lnTo>
                      <a:pt x="2370" y="0"/>
                    </a:ln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8574931" y="2845193"/>
                <a:ext cx="181683" cy="374895"/>
              </a:xfrm>
              <a:custGeom>
                <a:rect b="b" l="l" r="r" t="t"/>
                <a:pathLst>
                  <a:path extrusionOk="0" h="5528" w="2679">
                    <a:moveTo>
                      <a:pt x="584" y="1"/>
                    </a:moveTo>
                    <a:lnTo>
                      <a:pt x="1" y="2275"/>
                    </a:lnTo>
                    <a:cubicBezTo>
                      <a:pt x="1" y="2275"/>
                      <a:pt x="632" y="5251"/>
                      <a:pt x="1310" y="5502"/>
                    </a:cubicBezTo>
                    <a:cubicBezTo>
                      <a:pt x="1357" y="5519"/>
                      <a:pt x="1404" y="5527"/>
                      <a:pt x="1450" y="5527"/>
                    </a:cubicBezTo>
                    <a:cubicBezTo>
                      <a:pt x="2099" y="5527"/>
                      <a:pt x="2679" y="3922"/>
                      <a:pt x="2668" y="3477"/>
                    </a:cubicBezTo>
                    <a:cubicBezTo>
                      <a:pt x="2656" y="3001"/>
                      <a:pt x="2501" y="370"/>
                      <a:pt x="2501" y="370"/>
                    </a:cubicBezTo>
                    <a:lnTo>
                      <a:pt x="584" y="1"/>
                    </a:lnTo>
                    <a:close/>
                  </a:path>
                </a:pathLst>
              </a:custGeom>
              <a:solidFill>
                <a:srgbClr val="F4A6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8653259" y="2871845"/>
                <a:ext cx="126005" cy="379914"/>
              </a:xfrm>
              <a:custGeom>
                <a:rect b="b" l="l" r="r" t="t"/>
                <a:pathLst>
                  <a:path extrusionOk="0" h="5602" w="1858">
                    <a:moveTo>
                      <a:pt x="1143" y="1"/>
                    </a:moveTo>
                    <a:lnTo>
                      <a:pt x="0" y="5585"/>
                    </a:lnTo>
                    <a:cubicBezTo>
                      <a:pt x="34" y="5596"/>
                      <a:pt x="69" y="5601"/>
                      <a:pt x="105" y="5601"/>
                    </a:cubicBezTo>
                    <a:cubicBezTo>
                      <a:pt x="794" y="5601"/>
                      <a:pt x="1857" y="3644"/>
                      <a:pt x="1846" y="3192"/>
                    </a:cubicBezTo>
                    <a:cubicBezTo>
                      <a:pt x="1822" y="2715"/>
                      <a:pt x="1370" y="167"/>
                      <a:pt x="1370" y="167"/>
                    </a:cubicBez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BE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8372294" y="2976011"/>
                <a:ext cx="387645" cy="878101"/>
              </a:xfrm>
              <a:custGeom>
                <a:rect b="b" l="l" r="r" t="t"/>
                <a:pathLst>
                  <a:path extrusionOk="0" h="12948" w="5716">
                    <a:moveTo>
                      <a:pt x="2977" y="1"/>
                    </a:moveTo>
                    <a:cubicBezTo>
                      <a:pt x="2977" y="1"/>
                      <a:pt x="2322" y="263"/>
                      <a:pt x="1191" y="703"/>
                    </a:cubicBezTo>
                    <a:cubicBezTo>
                      <a:pt x="393" y="1036"/>
                      <a:pt x="607" y="1120"/>
                      <a:pt x="572" y="1548"/>
                    </a:cubicBezTo>
                    <a:cubicBezTo>
                      <a:pt x="524" y="1989"/>
                      <a:pt x="583" y="4680"/>
                      <a:pt x="691" y="5156"/>
                    </a:cubicBezTo>
                    <a:cubicBezTo>
                      <a:pt x="774" y="5632"/>
                      <a:pt x="988" y="6644"/>
                      <a:pt x="631" y="8014"/>
                    </a:cubicBezTo>
                    <a:cubicBezTo>
                      <a:pt x="583" y="8156"/>
                      <a:pt x="0" y="12657"/>
                      <a:pt x="286" y="12788"/>
                    </a:cubicBezTo>
                    <a:cubicBezTo>
                      <a:pt x="547" y="12916"/>
                      <a:pt x="1333" y="12948"/>
                      <a:pt x="2207" y="12948"/>
                    </a:cubicBezTo>
                    <a:cubicBezTo>
                      <a:pt x="3072" y="12948"/>
                      <a:pt x="4023" y="12916"/>
                      <a:pt x="4637" y="12916"/>
                    </a:cubicBezTo>
                    <a:cubicBezTo>
                      <a:pt x="4731" y="12916"/>
                      <a:pt x="4817" y="12917"/>
                      <a:pt x="4894" y="12919"/>
                    </a:cubicBezTo>
                    <a:cubicBezTo>
                      <a:pt x="4894" y="11169"/>
                      <a:pt x="4822" y="4882"/>
                      <a:pt x="5215" y="4025"/>
                    </a:cubicBezTo>
                    <a:cubicBezTo>
                      <a:pt x="5715" y="2882"/>
                      <a:pt x="5155" y="1156"/>
                      <a:pt x="4822" y="977"/>
                    </a:cubicBezTo>
                    <a:cubicBezTo>
                      <a:pt x="4715" y="917"/>
                      <a:pt x="2977" y="1"/>
                      <a:pt x="2977" y="1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8634677" y="2982454"/>
                <a:ext cx="360653" cy="871658"/>
              </a:xfrm>
              <a:custGeom>
                <a:rect b="b" l="l" r="r" t="t"/>
                <a:pathLst>
                  <a:path extrusionOk="0" h="12853" w="5318">
                    <a:moveTo>
                      <a:pt x="2001" y="1"/>
                    </a:moveTo>
                    <a:cubicBezTo>
                      <a:pt x="1763" y="441"/>
                      <a:pt x="1525" y="370"/>
                      <a:pt x="1441" y="477"/>
                    </a:cubicBezTo>
                    <a:cubicBezTo>
                      <a:pt x="1286" y="694"/>
                      <a:pt x="1120" y="764"/>
                      <a:pt x="958" y="764"/>
                    </a:cubicBezTo>
                    <a:cubicBezTo>
                      <a:pt x="656" y="764"/>
                      <a:pt x="366" y="518"/>
                      <a:pt x="187" y="518"/>
                    </a:cubicBezTo>
                    <a:cubicBezTo>
                      <a:pt x="71" y="518"/>
                      <a:pt x="1" y="620"/>
                      <a:pt x="1" y="953"/>
                    </a:cubicBezTo>
                    <a:cubicBezTo>
                      <a:pt x="1" y="2144"/>
                      <a:pt x="1203" y="5347"/>
                      <a:pt x="1013" y="12848"/>
                    </a:cubicBezTo>
                    <a:cubicBezTo>
                      <a:pt x="1341" y="12850"/>
                      <a:pt x="1693" y="12852"/>
                      <a:pt x="2049" y="12852"/>
                    </a:cubicBezTo>
                    <a:cubicBezTo>
                      <a:pt x="3644" y="12852"/>
                      <a:pt x="5317" y="12801"/>
                      <a:pt x="5239" y="12431"/>
                    </a:cubicBezTo>
                    <a:cubicBezTo>
                      <a:pt x="4894" y="10705"/>
                      <a:pt x="4096" y="5883"/>
                      <a:pt x="4180" y="5406"/>
                    </a:cubicBezTo>
                    <a:cubicBezTo>
                      <a:pt x="4287" y="4930"/>
                      <a:pt x="4096" y="1561"/>
                      <a:pt x="4049" y="1132"/>
                    </a:cubicBezTo>
                    <a:cubicBezTo>
                      <a:pt x="4001" y="703"/>
                      <a:pt x="3942" y="739"/>
                      <a:pt x="3132" y="430"/>
                    </a:cubicBezTo>
                    <a:cubicBezTo>
                      <a:pt x="2037" y="13"/>
                      <a:pt x="2001" y="1"/>
                      <a:pt x="2001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8584628" y="2637064"/>
                <a:ext cx="251196" cy="324710"/>
              </a:xfrm>
              <a:custGeom>
                <a:rect b="b" l="l" r="r" t="t"/>
                <a:pathLst>
                  <a:path extrusionOk="0" h="4788" w="3704">
                    <a:moveTo>
                      <a:pt x="1660" y="0"/>
                    </a:moveTo>
                    <a:cubicBezTo>
                      <a:pt x="380" y="0"/>
                      <a:pt x="363" y="978"/>
                      <a:pt x="191" y="2034"/>
                    </a:cubicBezTo>
                    <a:cubicBezTo>
                      <a:pt x="0" y="3213"/>
                      <a:pt x="548" y="4546"/>
                      <a:pt x="1405" y="4737"/>
                    </a:cubicBezTo>
                    <a:cubicBezTo>
                      <a:pt x="1558" y="4771"/>
                      <a:pt x="1695" y="4787"/>
                      <a:pt x="1819" y="4787"/>
                    </a:cubicBezTo>
                    <a:cubicBezTo>
                      <a:pt x="2631" y="4787"/>
                      <a:pt x="2871" y="4092"/>
                      <a:pt x="3191" y="3379"/>
                    </a:cubicBezTo>
                    <a:cubicBezTo>
                      <a:pt x="3346" y="3308"/>
                      <a:pt x="3417" y="3058"/>
                      <a:pt x="3525" y="2772"/>
                    </a:cubicBezTo>
                    <a:cubicBezTo>
                      <a:pt x="3656" y="2427"/>
                      <a:pt x="3703" y="2141"/>
                      <a:pt x="3525" y="2082"/>
                    </a:cubicBezTo>
                    <a:cubicBezTo>
                      <a:pt x="3656" y="1117"/>
                      <a:pt x="3489" y="224"/>
                      <a:pt x="2108" y="34"/>
                    </a:cubicBezTo>
                    <a:cubicBezTo>
                      <a:pt x="1944" y="11"/>
                      <a:pt x="1795" y="0"/>
                      <a:pt x="1660" y="0"/>
                    </a:cubicBezTo>
                    <a:close/>
                  </a:path>
                </a:pathLst>
              </a:custGeom>
              <a:solidFill>
                <a:srgbClr val="FFBE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8574117" y="2636047"/>
                <a:ext cx="169612" cy="326406"/>
              </a:xfrm>
              <a:custGeom>
                <a:rect b="b" l="l" r="r" t="t"/>
                <a:pathLst>
                  <a:path extrusionOk="0" h="4813" w="2501">
                    <a:moveTo>
                      <a:pt x="1807" y="1"/>
                    </a:moveTo>
                    <a:cubicBezTo>
                      <a:pt x="741" y="1"/>
                      <a:pt x="566" y="706"/>
                      <a:pt x="429" y="1561"/>
                    </a:cubicBezTo>
                    <a:cubicBezTo>
                      <a:pt x="405" y="1549"/>
                      <a:pt x="370" y="1549"/>
                      <a:pt x="358" y="1549"/>
                    </a:cubicBezTo>
                    <a:cubicBezTo>
                      <a:pt x="348" y="1548"/>
                      <a:pt x="339" y="1548"/>
                      <a:pt x="330" y="1548"/>
                    </a:cubicBezTo>
                    <a:cubicBezTo>
                      <a:pt x="82" y="1548"/>
                      <a:pt x="59" y="1861"/>
                      <a:pt x="36" y="2251"/>
                    </a:cubicBezTo>
                    <a:cubicBezTo>
                      <a:pt x="1" y="2597"/>
                      <a:pt x="108" y="2966"/>
                      <a:pt x="334" y="3049"/>
                    </a:cubicBezTo>
                    <a:cubicBezTo>
                      <a:pt x="310" y="4180"/>
                      <a:pt x="941" y="4645"/>
                      <a:pt x="1596" y="4752"/>
                    </a:cubicBezTo>
                    <a:cubicBezTo>
                      <a:pt x="1596" y="4752"/>
                      <a:pt x="1576" y="4813"/>
                      <a:pt x="1741" y="4813"/>
                    </a:cubicBezTo>
                    <a:cubicBezTo>
                      <a:pt x="1755" y="4813"/>
                      <a:pt x="1770" y="4812"/>
                      <a:pt x="1787" y="4811"/>
                    </a:cubicBezTo>
                    <a:cubicBezTo>
                      <a:pt x="1429" y="4692"/>
                      <a:pt x="1203" y="3644"/>
                      <a:pt x="1382" y="2859"/>
                    </a:cubicBezTo>
                    <a:cubicBezTo>
                      <a:pt x="1596" y="1894"/>
                      <a:pt x="1882" y="1108"/>
                      <a:pt x="2501" y="775"/>
                    </a:cubicBezTo>
                    <a:lnTo>
                      <a:pt x="2263" y="37"/>
                    </a:lnTo>
                    <a:cubicBezTo>
                      <a:pt x="2095" y="12"/>
                      <a:pt x="1944" y="1"/>
                      <a:pt x="1807" y="1"/>
                    </a:cubicBezTo>
                    <a:close/>
                  </a:path>
                </a:pathLst>
              </a:custGeom>
              <a:solidFill>
                <a:srgbClr val="F4A6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8566047" y="2618482"/>
                <a:ext cx="172867" cy="166221"/>
              </a:xfrm>
              <a:custGeom>
                <a:rect b="b" l="l" r="r" t="t"/>
                <a:pathLst>
                  <a:path extrusionOk="0" h="2451" w="2549">
                    <a:moveTo>
                      <a:pt x="1573" y="0"/>
                    </a:moveTo>
                    <a:cubicBezTo>
                      <a:pt x="1323" y="0"/>
                      <a:pt x="1008" y="98"/>
                      <a:pt x="786" y="248"/>
                    </a:cubicBezTo>
                    <a:cubicBezTo>
                      <a:pt x="513" y="451"/>
                      <a:pt x="191" y="915"/>
                      <a:pt x="96" y="1415"/>
                    </a:cubicBezTo>
                    <a:cubicBezTo>
                      <a:pt x="1" y="1927"/>
                      <a:pt x="108" y="2451"/>
                      <a:pt x="108" y="2451"/>
                    </a:cubicBezTo>
                    <a:lnTo>
                      <a:pt x="215" y="2106"/>
                    </a:lnTo>
                    <a:cubicBezTo>
                      <a:pt x="215" y="2106"/>
                      <a:pt x="290" y="2059"/>
                      <a:pt x="387" y="2059"/>
                    </a:cubicBezTo>
                    <a:cubicBezTo>
                      <a:pt x="430" y="2059"/>
                      <a:pt x="477" y="2068"/>
                      <a:pt x="524" y="2094"/>
                    </a:cubicBezTo>
                    <a:cubicBezTo>
                      <a:pt x="596" y="2117"/>
                      <a:pt x="655" y="2332"/>
                      <a:pt x="715" y="2356"/>
                    </a:cubicBezTo>
                    <a:cubicBezTo>
                      <a:pt x="774" y="2391"/>
                      <a:pt x="834" y="2403"/>
                      <a:pt x="846" y="2403"/>
                    </a:cubicBezTo>
                    <a:cubicBezTo>
                      <a:pt x="1001" y="2391"/>
                      <a:pt x="1179" y="1867"/>
                      <a:pt x="1465" y="1617"/>
                    </a:cubicBezTo>
                    <a:cubicBezTo>
                      <a:pt x="1656" y="1439"/>
                      <a:pt x="1926" y="1394"/>
                      <a:pt x="2150" y="1394"/>
                    </a:cubicBezTo>
                    <a:cubicBezTo>
                      <a:pt x="2373" y="1394"/>
                      <a:pt x="2548" y="1439"/>
                      <a:pt x="2548" y="1439"/>
                    </a:cubicBezTo>
                    <a:lnTo>
                      <a:pt x="1882" y="82"/>
                    </a:lnTo>
                    <a:cubicBezTo>
                      <a:pt x="1810" y="25"/>
                      <a:pt x="1700" y="0"/>
                      <a:pt x="1573" y="0"/>
                    </a:cubicBezTo>
                    <a:close/>
                  </a:path>
                </a:pathLst>
              </a:custGeom>
              <a:solidFill>
                <a:srgbClr val="2F03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8677470" y="2611836"/>
                <a:ext cx="172867" cy="188261"/>
              </a:xfrm>
              <a:custGeom>
                <a:rect b="b" l="l" r="r" t="t"/>
                <a:pathLst>
                  <a:path extrusionOk="0" h="2776" w="2549">
                    <a:moveTo>
                      <a:pt x="558" y="0"/>
                    </a:moveTo>
                    <a:cubicBezTo>
                      <a:pt x="370" y="0"/>
                      <a:pt x="202" y="44"/>
                      <a:pt x="108" y="168"/>
                    </a:cubicBezTo>
                    <a:cubicBezTo>
                      <a:pt x="1" y="346"/>
                      <a:pt x="120" y="811"/>
                      <a:pt x="120" y="811"/>
                    </a:cubicBezTo>
                    <a:cubicBezTo>
                      <a:pt x="251" y="1025"/>
                      <a:pt x="179" y="1680"/>
                      <a:pt x="632" y="1727"/>
                    </a:cubicBezTo>
                    <a:cubicBezTo>
                      <a:pt x="1096" y="1775"/>
                      <a:pt x="1763" y="1894"/>
                      <a:pt x="1882" y="2085"/>
                    </a:cubicBezTo>
                    <a:cubicBezTo>
                      <a:pt x="2060" y="2382"/>
                      <a:pt x="2013" y="2775"/>
                      <a:pt x="2013" y="2775"/>
                    </a:cubicBezTo>
                    <a:lnTo>
                      <a:pt x="2275" y="2680"/>
                    </a:lnTo>
                    <a:cubicBezTo>
                      <a:pt x="2275" y="2680"/>
                      <a:pt x="2549" y="1965"/>
                      <a:pt x="2346" y="1323"/>
                    </a:cubicBezTo>
                    <a:cubicBezTo>
                      <a:pt x="2179" y="846"/>
                      <a:pt x="2037" y="465"/>
                      <a:pt x="1501" y="227"/>
                    </a:cubicBezTo>
                    <a:cubicBezTo>
                      <a:pt x="1345" y="157"/>
                      <a:pt x="914" y="0"/>
                      <a:pt x="558" y="0"/>
                    </a:cubicBezTo>
                    <a:close/>
                  </a:path>
                </a:pathLst>
              </a:custGeom>
              <a:solidFill>
                <a:srgbClr val="7507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8432041" y="3935277"/>
                <a:ext cx="245499" cy="880949"/>
              </a:xfrm>
              <a:custGeom>
                <a:rect b="b" l="l" r="r" t="t"/>
                <a:pathLst>
                  <a:path extrusionOk="0" h="12990" w="3620">
                    <a:moveTo>
                      <a:pt x="191" y="10299"/>
                    </a:moveTo>
                    <a:cubicBezTo>
                      <a:pt x="191" y="10299"/>
                      <a:pt x="194" y="10300"/>
                      <a:pt x="202" y="10302"/>
                    </a:cubicBezTo>
                    <a:lnTo>
                      <a:pt x="202" y="10302"/>
                    </a:lnTo>
                    <a:cubicBezTo>
                      <a:pt x="194" y="10300"/>
                      <a:pt x="191" y="10299"/>
                      <a:pt x="191" y="10299"/>
                    </a:cubicBezTo>
                    <a:close/>
                    <a:moveTo>
                      <a:pt x="3572" y="0"/>
                    </a:moveTo>
                    <a:cubicBezTo>
                      <a:pt x="3262" y="1012"/>
                      <a:pt x="2846" y="3560"/>
                      <a:pt x="2584" y="4644"/>
                    </a:cubicBezTo>
                    <a:cubicBezTo>
                      <a:pt x="2334" y="5727"/>
                      <a:pt x="2191" y="5858"/>
                      <a:pt x="1929" y="6251"/>
                    </a:cubicBezTo>
                    <a:cubicBezTo>
                      <a:pt x="1679" y="6632"/>
                      <a:pt x="2322" y="8275"/>
                      <a:pt x="1655" y="9990"/>
                    </a:cubicBezTo>
                    <a:cubicBezTo>
                      <a:pt x="1534" y="10293"/>
                      <a:pt x="1155" y="10368"/>
                      <a:pt x="813" y="10368"/>
                    </a:cubicBezTo>
                    <a:cubicBezTo>
                      <a:pt x="522" y="10368"/>
                      <a:pt x="258" y="10314"/>
                      <a:pt x="202" y="10302"/>
                    </a:cubicBezTo>
                    <a:lnTo>
                      <a:pt x="202" y="10302"/>
                    </a:lnTo>
                    <a:cubicBezTo>
                      <a:pt x="318" y="10328"/>
                      <a:pt x="1337" y="10564"/>
                      <a:pt x="1393" y="10799"/>
                    </a:cubicBezTo>
                    <a:cubicBezTo>
                      <a:pt x="1453" y="11061"/>
                      <a:pt x="500" y="11192"/>
                      <a:pt x="500" y="11192"/>
                    </a:cubicBezTo>
                    <a:cubicBezTo>
                      <a:pt x="500" y="11192"/>
                      <a:pt x="1596" y="11192"/>
                      <a:pt x="1715" y="11633"/>
                    </a:cubicBezTo>
                    <a:cubicBezTo>
                      <a:pt x="1764" y="11803"/>
                      <a:pt x="1532" y="11845"/>
                      <a:pt x="1224" y="11845"/>
                    </a:cubicBezTo>
                    <a:cubicBezTo>
                      <a:pt x="927" y="11845"/>
                      <a:pt x="561" y="11807"/>
                      <a:pt x="307" y="11807"/>
                    </a:cubicBezTo>
                    <a:cubicBezTo>
                      <a:pt x="125" y="11807"/>
                      <a:pt x="0" y="11826"/>
                      <a:pt x="0" y="11895"/>
                    </a:cubicBezTo>
                    <a:cubicBezTo>
                      <a:pt x="0" y="12145"/>
                      <a:pt x="1572" y="12549"/>
                      <a:pt x="2143" y="12990"/>
                    </a:cubicBezTo>
                    <a:cubicBezTo>
                      <a:pt x="3215" y="11133"/>
                      <a:pt x="3620" y="4072"/>
                      <a:pt x="3620" y="3060"/>
                    </a:cubicBezTo>
                    <a:cubicBezTo>
                      <a:pt x="3620" y="2036"/>
                      <a:pt x="3572" y="0"/>
                      <a:pt x="3572" y="0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8354526" y="3891535"/>
                <a:ext cx="99353" cy="293853"/>
              </a:xfrm>
              <a:custGeom>
                <a:rect b="b" l="l" r="r" t="t"/>
                <a:pathLst>
                  <a:path extrusionOk="0" h="4333" w="1465">
                    <a:moveTo>
                      <a:pt x="1051" y="1"/>
                    </a:moveTo>
                    <a:cubicBezTo>
                      <a:pt x="666" y="1"/>
                      <a:pt x="310" y="1645"/>
                      <a:pt x="310" y="1645"/>
                    </a:cubicBezTo>
                    <a:cubicBezTo>
                      <a:pt x="310" y="1645"/>
                      <a:pt x="633" y="1514"/>
                      <a:pt x="688" y="1514"/>
                    </a:cubicBezTo>
                    <a:cubicBezTo>
                      <a:pt x="697" y="1514"/>
                      <a:pt x="699" y="1518"/>
                      <a:pt x="691" y="1526"/>
                    </a:cubicBezTo>
                    <a:cubicBezTo>
                      <a:pt x="631" y="1586"/>
                      <a:pt x="0" y="3824"/>
                      <a:pt x="60" y="4146"/>
                    </a:cubicBezTo>
                    <a:cubicBezTo>
                      <a:pt x="92" y="4293"/>
                      <a:pt x="270" y="4333"/>
                      <a:pt x="476" y="4333"/>
                    </a:cubicBezTo>
                    <a:cubicBezTo>
                      <a:pt x="721" y="4333"/>
                      <a:pt x="1007" y="4277"/>
                      <a:pt x="1143" y="4277"/>
                    </a:cubicBezTo>
                    <a:cubicBezTo>
                      <a:pt x="1393" y="4277"/>
                      <a:pt x="1405" y="2003"/>
                      <a:pt x="1465" y="1300"/>
                    </a:cubicBezTo>
                    <a:lnTo>
                      <a:pt x="1453" y="62"/>
                    </a:lnTo>
                    <a:lnTo>
                      <a:pt x="1072" y="2"/>
                    </a:lnTo>
                    <a:cubicBezTo>
                      <a:pt x="1065" y="1"/>
                      <a:pt x="1058" y="1"/>
                      <a:pt x="1051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8918083" y="3873564"/>
                <a:ext cx="98878" cy="288157"/>
              </a:xfrm>
              <a:custGeom>
                <a:rect b="b" l="l" r="r" t="t"/>
                <a:pathLst>
                  <a:path extrusionOk="0" h="4249" w="1458">
                    <a:moveTo>
                      <a:pt x="309" y="1"/>
                    </a:moveTo>
                    <a:cubicBezTo>
                      <a:pt x="298" y="1"/>
                      <a:pt x="286" y="2"/>
                      <a:pt x="275" y="5"/>
                    </a:cubicBezTo>
                    <a:cubicBezTo>
                      <a:pt x="146" y="27"/>
                      <a:pt x="73" y="31"/>
                      <a:pt x="35" y="31"/>
                    </a:cubicBezTo>
                    <a:cubicBezTo>
                      <a:pt x="10" y="31"/>
                      <a:pt x="1" y="29"/>
                      <a:pt x="1" y="29"/>
                    </a:cubicBezTo>
                    <a:lnTo>
                      <a:pt x="1" y="1267"/>
                    </a:lnTo>
                    <a:cubicBezTo>
                      <a:pt x="60" y="1970"/>
                      <a:pt x="84" y="4244"/>
                      <a:pt x="334" y="4244"/>
                    </a:cubicBezTo>
                    <a:cubicBezTo>
                      <a:pt x="400" y="4244"/>
                      <a:pt x="501" y="4248"/>
                      <a:pt x="616" y="4248"/>
                    </a:cubicBezTo>
                    <a:cubicBezTo>
                      <a:pt x="936" y="4248"/>
                      <a:pt x="1362" y="4216"/>
                      <a:pt x="1406" y="3970"/>
                    </a:cubicBezTo>
                    <a:cubicBezTo>
                      <a:pt x="1457" y="3702"/>
                      <a:pt x="991" y="2096"/>
                      <a:pt x="819" y="1623"/>
                    </a:cubicBezTo>
                    <a:lnTo>
                      <a:pt x="819" y="1623"/>
                    </a:lnTo>
                    <a:cubicBezTo>
                      <a:pt x="833" y="1635"/>
                      <a:pt x="850" y="1644"/>
                      <a:pt x="870" y="1648"/>
                    </a:cubicBezTo>
                    <a:cubicBezTo>
                      <a:pt x="877" y="1652"/>
                      <a:pt x="884" y="1653"/>
                      <a:pt x="891" y="1653"/>
                    </a:cubicBezTo>
                    <a:cubicBezTo>
                      <a:pt x="990" y="1653"/>
                      <a:pt x="1144" y="1386"/>
                      <a:pt x="1144" y="1386"/>
                    </a:cubicBezTo>
                    <a:cubicBezTo>
                      <a:pt x="1144" y="1386"/>
                      <a:pt x="674" y="1"/>
                      <a:pt x="309" y="1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8566047" y="2744892"/>
                <a:ext cx="138144" cy="242515"/>
              </a:xfrm>
              <a:custGeom>
                <a:rect b="b" l="l" r="r" t="t"/>
                <a:pathLst>
                  <a:path extrusionOk="0" h="3576" w="2037">
                    <a:moveTo>
                      <a:pt x="251" y="0"/>
                    </a:moveTo>
                    <a:cubicBezTo>
                      <a:pt x="202" y="0"/>
                      <a:pt x="155" y="20"/>
                      <a:pt x="120" y="75"/>
                    </a:cubicBezTo>
                    <a:cubicBezTo>
                      <a:pt x="1" y="265"/>
                      <a:pt x="120" y="1099"/>
                      <a:pt x="274" y="1920"/>
                    </a:cubicBezTo>
                    <a:cubicBezTo>
                      <a:pt x="572" y="3504"/>
                      <a:pt x="1953" y="3575"/>
                      <a:pt x="1953" y="3575"/>
                    </a:cubicBezTo>
                    <a:lnTo>
                      <a:pt x="2037" y="3409"/>
                    </a:lnTo>
                    <a:cubicBezTo>
                      <a:pt x="882" y="3230"/>
                      <a:pt x="691" y="1968"/>
                      <a:pt x="632" y="1670"/>
                    </a:cubicBezTo>
                    <a:cubicBezTo>
                      <a:pt x="548" y="1218"/>
                      <a:pt x="477" y="706"/>
                      <a:pt x="536" y="146"/>
                    </a:cubicBezTo>
                    <a:cubicBezTo>
                      <a:pt x="536" y="146"/>
                      <a:pt x="384" y="0"/>
                      <a:pt x="2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8698493" y="2797586"/>
                <a:ext cx="147028" cy="193416"/>
              </a:xfrm>
              <a:custGeom>
                <a:rect b="b" l="l" r="r" t="t"/>
                <a:pathLst>
                  <a:path extrusionOk="0" h="2852" w="2168">
                    <a:moveTo>
                      <a:pt x="1929" y="0"/>
                    </a:moveTo>
                    <a:cubicBezTo>
                      <a:pt x="1929" y="0"/>
                      <a:pt x="1369" y="1643"/>
                      <a:pt x="1000" y="2143"/>
                    </a:cubicBezTo>
                    <a:cubicBezTo>
                      <a:pt x="846" y="2358"/>
                      <a:pt x="48" y="2596"/>
                      <a:pt x="48" y="2596"/>
                    </a:cubicBezTo>
                    <a:cubicBezTo>
                      <a:pt x="48" y="2596"/>
                      <a:pt x="24" y="2632"/>
                      <a:pt x="0" y="2798"/>
                    </a:cubicBezTo>
                    <a:cubicBezTo>
                      <a:pt x="27" y="2835"/>
                      <a:pt x="73" y="2851"/>
                      <a:pt x="133" y="2851"/>
                    </a:cubicBezTo>
                    <a:cubicBezTo>
                      <a:pt x="362" y="2851"/>
                      <a:pt x="788" y="2613"/>
                      <a:pt x="1072" y="2405"/>
                    </a:cubicBezTo>
                    <a:cubicBezTo>
                      <a:pt x="1429" y="2155"/>
                      <a:pt x="2096" y="477"/>
                      <a:pt x="2167" y="119"/>
                    </a:cubicBezTo>
                    <a:lnTo>
                      <a:pt x="19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8529697" y="2917621"/>
                <a:ext cx="214032" cy="145740"/>
              </a:xfrm>
              <a:custGeom>
                <a:rect b="b" l="l" r="r" t="t"/>
                <a:pathLst>
                  <a:path extrusionOk="0" h="2149" w="3156">
                    <a:moveTo>
                      <a:pt x="870" y="1"/>
                    </a:moveTo>
                    <a:cubicBezTo>
                      <a:pt x="730" y="1"/>
                      <a:pt x="1" y="1219"/>
                      <a:pt x="1" y="1219"/>
                    </a:cubicBezTo>
                    <a:cubicBezTo>
                      <a:pt x="1" y="1219"/>
                      <a:pt x="1600" y="2149"/>
                      <a:pt x="2350" y="2149"/>
                    </a:cubicBezTo>
                    <a:cubicBezTo>
                      <a:pt x="2400" y="2149"/>
                      <a:pt x="2447" y="2145"/>
                      <a:pt x="2489" y="2136"/>
                    </a:cubicBezTo>
                    <a:cubicBezTo>
                      <a:pt x="3156" y="1981"/>
                      <a:pt x="2632" y="1183"/>
                      <a:pt x="2632" y="1183"/>
                    </a:cubicBezTo>
                    <a:cubicBezTo>
                      <a:pt x="2632" y="1183"/>
                      <a:pt x="870" y="564"/>
                      <a:pt x="894" y="52"/>
                    </a:cubicBezTo>
                    <a:cubicBezTo>
                      <a:pt x="895" y="17"/>
                      <a:pt x="887" y="1"/>
                      <a:pt x="870" y="1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8633050" y="2938102"/>
                <a:ext cx="168052" cy="122411"/>
              </a:xfrm>
              <a:custGeom>
                <a:rect b="b" l="l" r="r" t="t"/>
                <a:pathLst>
                  <a:path extrusionOk="0" h="1805" w="2478">
                    <a:moveTo>
                      <a:pt x="1989" y="0"/>
                    </a:moveTo>
                    <a:cubicBezTo>
                      <a:pt x="1929" y="292"/>
                      <a:pt x="827" y="551"/>
                      <a:pt x="396" y="551"/>
                    </a:cubicBezTo>
                    <a:cubicBezTo>
                      <a:pt x="318" y="551"/>
                      <a:pt x="263" y="542"/>
                      <a:pt x="239" y="524"/>
                    </a:cubicBezTo>
                    <a:lnTo>
                      <a:pt x="239" y="524"/>
                    </a:lnTo>
                    <a:cubicBezTo>
                      <a:pt x="239" y="524"/>
                      <a:pt x="1" y="1441"/>
                      <a:pt x="656" y="1750"/>
                    </a:cubicBezTo>
                    <a:cubicBezTo>
                      <a:pt x="736" y="1788"/>
                      <a:pt x="821" y="1805"/>
                      <a:pt x="909" y="1805"/>
                    </a:cubicBezTo>
                    <a:cubicBezTo>
                      <a:pt x="1515" y="1805"/>
                      <a:pt x="2254" y="1018"/>
                      <a:pt x="2358" y="893"/>
                    </a:cubicBezTo>
                    <a:cubicBezTo>
                      <a:pt x="2477" y="762"/>
                      <a:pt x="2382" y="191"/>
                      <a:pt x="1989" y="0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8554721" y="2580980"/>
                <a:ext cx="322269" cy="211184"/>
              </a:xfrm>
              <a:custGeom>
                <a:rect b="b" l="l" r="r" t="t"/>
                <a:pathLst>
                  <a:path extrusionOk="0" h="3114" w="4752">
                    <a:moveTo>
                      <a:pt x="2317" y="0"/>
                    </a:moveTo>
                    <a:cubicBezTo>
                      <a:pt x="1272" y="0"/>
                      <a:pt x="304" y="777"/>
                      <a:pt x="48" y="2301"/>
                    </a:cubicBezTo>
                    <a:cubicBezTo>
                      <a:pt x="1" y="2551"/>
                      <a:pt x="1287" y="2373"/>
                      <a:pt x="2585" y="2670"/>
                    </a:cubicBezTo>
                    <a:cubicBezTo>
                      <a:pt x="3655" y="2908"/>
                      <a:pt x="4123" y="3113"/>
                      <a:pt x="4271" y="3113"/>
                    </a:cubicBezTo>
                    <a:cubicBezTo>
                      <a:pt x="4300" y="3113"/>
                      <a:pt x="4317" y="3105"/>
                      <a:pt x="4323" y="3087"/>
                    </a:cubicBezTo>
                    <a:cubicBezTo>
                      <a:pt x="4751" y="1706"/>
                      <a:pt x="3930" y="325"/>
                      <a:pt x="2835" y="63"/>
                    </a:cubicBezTo>
                    <a:cubicBezTo>
                      <a:pt x="2662" y="21"/>
                      <a:pt x="2488" y="0"/>
                      <a:pt x="2317" y="0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8742913" y="2584438"/>
                <a:ext cx="145401" cy="215049"/>
              </a:xfrm>
              <a:custGeom>
                <a:rect b="b" l="l" r="r" t="t"/>
                <a:pathLst>
                  <a:path extrusionOk="0" h="3171" w="2144">
                    <a:moveTo>
                      <a:pt x="0" y="0"/>
                    </a:moveTo>
                    <a:lnTo>
                      <a:pt x="0" y="0"/>
                    </a:lnTo>
                    <a:cubicBezTo>
                      <a:pt x="8" y="8"/>
                      <a:pt x="15" y="13"/>
                      <a:pt x="23" y="16"/>
                    </a:cubicBezTo>
                    <a:lnTo>
                      <a:pt x="23" y="16"/>
                    </a:lnTo>
                    <a:cubicBezTo>
                      <a:pt x="15" y="11"/>
                      <a:pt x="8" y="5"/>
                      <a:pt x="0" y="0"/>
                    </a:cubicBezTo>
                    <a:close/>
                    <a:moveTo>
                      <a:pt x="23" y="16"/>
                    </a:moveTo>
                    <a:cubicBezTo>
                      <a:pt x="322" y="239"/>
                      <a:pt x="560" y="717"/>
                      <a:pt x="595" y="834"/>
                    </a:cubicBezTo>
                    <a:cubicBezTo>
                      <a:pt x="786" y="1453"/>
                      <a:pt x="667" y="2131"/>
                      <a:pt x="500" y="2739"/>
                    </a:cubicBezTo>
                    <a:cubicBezTo>
                      <a:pt x="1475" y="2975"/>
                      <a:pt x="1644" y="3170"/>
                      <a:pt x="1693" y="3170"/>
                    </a:cubicBezTo>
                    <a:cubicBezTo>
                      <a:pt x="1703" y="3170"/>
                      <a:pt x="1708" y="3162"/>
                      <a:pt x="1715" y="3143"/>
                    </a:cubicBezTo>
                    <a:cubicBezTo>
                      <a:pt x="2143" y="1762"/>
                      <a:pt x="1691" y="381"/>
                      <a:pt x="71" y="24"/>
                    </a:cubicBezTo>
                    <a:cubicBezTo>
                      <a:pt x="55" y="24"/>
                      <a:pt x="39" y="24"/>
                      <a:pt x="23" y="16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8488532" y="2732211"/>
                <a:ext cx="447392" cy="102608"/>
              </a:xfrm>
              <a:custGeom>
                <a:rect b="b" l="l" r="r" t="t"/>
                <a:pathLst>
                  <a:path extrusionOk="0" h="1513" w="6597">
                    <a:moveTo>
                      <a:pt x="1487" y="0"/>
                    </a:moveTo>
                    <a:cubicBezTo>
                      <a:pt x="1289" y="0"/>
                      <a:pt x="1112" y="11"/>
                      <a:pt x="965" y="36"/>
                    </a:cubicBezTo>
                    <a:cubicBezTo>
                      <a:pt x="596" y="107"/>
                      <a:pt x="1" y="333"/>
                      <a:pt x="1" y="333"/>
                    </a:cubicBezTo>
                    <a:cubicBezTo>
                      <a:pt x="99" y="305"/>
                      <a:pt x="256" y="294"/>
                      <a:pt x="445" y="294"/>
                    </a:cubicBezTo>
                    <a:cubicBezTo>
                      <a:pt x="1054" y="294"/>
                      <a:pt x="2002" y="413"/>
                      <a:pt x="2465" y="476"/>
                    </a:cubicBezTo>
                    <a:cubicBezTo>
                      <a:pt x="3096" y="536"/>
                      <a:pt x="5608" y="1072"/>
                      <a:pt x="6037" y="1512"/>
                    </a:cubicBezTo>
                    <a:cubicBezTo>
                      <a:pt x="6597" y="1441"/>
                      <a:pt x="6073" y="1036"/>
                      <a:pt x="5585" y="798"/>
                    </a:cubicBezTo>
                    <a:cubicBezTo>
                      <a:pt x="4844" y="448"/>
                      <a:pt x="2743" y="0"/>
                      <a:pt x="1487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8550720" y="2701015"/>
                <a:ext cx="201079" cy="35536"/>
              </a:xfrm>
              <a:custGeom>
                <a:rect b="b" l="l" r="r" t="t"/>
                <a:pathLst>
                  <a:path extrusionOk="0" h="524" w="2965">
                    <a:moveTo>
                      <a:pt x="2876" y="0"/>
                    </a:moveTo>
                    <a:cubicBezTo>
                      <a:pt x="2377" y="0"/>
                      <a:pt x="119" y="281"/>
                      <a:pt x="119" y="281"/>
                    </a:cubicBezTo>
                    <a:cubicBezTo>
                      <a:pt x="119" y="281"/>
                      <a:pt x="0" y="496"/>
                      <a:pt x="119" y="519"/>
                    </a:cubicBezTo>
                    <a:cubicBezTo>
                      <a:pt x="134" y="522"/>
                      <a:pt x="189" y="524"/>
                      <a:pt x="273" y="524"/>
                    </a:cubicBezTo>
                    <a:cubicBezTo>
                      <a:pt x="861" y="524"/>
                      <a:pt x="2894" y="460"/>
                      <a:pt x="2894" y="460"/>
                    </a:cubicBezTo>
                    <a:cubicBezTo>
                      <a:pt x="2894" y="460"/>
                      <a:pt x="2894" y="341"/>
                      <a:pt x="2965" y="8"/>
                    </a:cubicBezTo>
                    <a:cubicBezTo>
                      <a:pt x="2951" y="3"/>
                      <a:pt x="2921" y="0"/>
                      <a:pt x="2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8795335" y="2714443"/>
                <a:ext cx="76023" cy="68767"/>
              </a:xfrm>
              <a:custGeom>
                <a:rect b="b" l="l" r="r" t="t"/>
                <a:pathLst>
                  <a:path extrusionOk="0" h="1014" w="1121">
                    <a:moveTo>
                      <a:pt x="263" y="0"/>
                    </a:moveTo>
                    <a:cubicBezTo>
                      <a:pt x="263" y="0"/>
                      <a:pt x="1" y="393"/>
                      <a:pt x="72" y="417"/>
                    </a:cubicBezTo>
                    <a:cubicBezTo>
                      <a:pt x="453" y="595"/>
                      <a:pt x="894" y="941"/>
                      <a:pt x="1025" y="1012"/>
                    </a:cubicBezTo>
                    <a:cubicBezTo>
                      <a:pt x="1026" y="1013"/>
                      <a:pt x="1028" y="1013"/>
                      <a:pt x="1029" y="1013"/>
                    </a:cubicBezTo>
                    <a:cubicBezTo>
                      <a:pt x="1075" y="1013"/>
                      <a:pt x="1120" y="655"/>
                      <a:pt x="1120" y="655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8732401" y="2690503"/>
                <a:ext cx="96165" cy="67750"/>
              </a:xfrm>
              <a:custGeom>
                <a:rect b="b" l="l" r="r" t="t"/>
                <a:pathLst>
                  <a:path extrusionOk="0" h="999" w="1418">
                    <a:moveTo>
                      <a:pt x="369" y="1"/>
                    </a:moveTo>
                    <a:cubicBezTo>
                      <a:pt x="233" y="1"/>
                      <a:pt x="104" y="102"/>
                      <a:pt x="84" y="258"/>
                    </a:cubicBezTo>
                    <a:lnTo>
                      <a:pt x="36" y="508"/>
                    </a:lnTo>
                    <a:cubicBezTo>
                      <a:pt x="0" y="674"/>
                      <a:pt x="119" y="841"/>
                      <a:pt x="298" y="865"/>
                    </a:cubicBezTo>
                    <a:lnTo>
                      <a:pt x="1072" y="996"/>
                    </a:lnTo>
                    <a:cubicBezTo>
                      <a:pt x="1083" y="998"/>
                      <a:pt x="1094" y="999"/>
                      <a:pt x="1105" y="999"/>
                    </a:cubicBezTo>
                    <a:cubicBezTo>
                      <a:pt x="1239" y="999"/>
                      <a:pt x="1313" y="865"/>
                      <a:pt x="1346" y="722"/>
                    </a:cubicBezTo>
                    <a:lnTo>
                      <a:pt x="1405" y="520"/>
                    </a:lnTo>
                    <a:cubicBezTo>
                      <a:pt x="1417" y="365"/>
                      <a:pt x="1322" y="210"/>
                      <a:pt x="1179" y="186"/>
                    </a:cubicBezTo>
                    <a:lnTo>
                      <a:pt x="429" y="8"/>
                    </a:lnTo>
                    <a:cubicBezTo>
                      <a:pt x="409" y="3"/>
                      <a:pt x="389" y="1"/>
                      <a:pt x="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8746914" y="2701490"/>
                <a:ext cx="72768" cy="43539"/>
              </a:xfrm>
              <a:custGeom>
                <a:rect b="b" l="l" r="r" t="t"/>
                <a:pathLst>
                  <a:path extrusionOk="0" h="642" w="1073">
                    <a:moveTo>
                      <a:pt x="72" y="1"/>
                    </a:moveTo>
                    <a:cubicBezTo>
                      <a:pt x="72" y="1"/>
                      <a:pt x="1" y="167"/>
                      <a:pt x="1" y="346"/>
                    </a:cubicBezTo>
                    <a:cubicBezTo>
                      <a:pt x="1" y="529"/>
                      <a:pt x="572" y="642"/>
                      <a:pt x="814" y="642"/>
                    </a:cubicBezTo>
                    <a:cubicBezTo>
                      <a:pt x="856" y="642"/>
                      <a:pt x="888" y="639"/>
                      <a:pt x="905" y="632"/>
                    </a:cubicBezTo>
                    <a:cubicBezTo>
                      <a:pt x="1072" y="572"/>
                      <a:pt x="1072" y="215"/>
                      <a:pt x="1072" y="215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8755798" y="2711187"/>
                <a:ext cx="55814" cy="28619"/>
              </a:xfrm>
              <a:custGeom>
                <a:rect b="b" l="l" r="r" t="t"/>
                <a:pathLst>
                  <a:path extrusionOk="0" h="422" w="823">
                    <a:moveTo>
                      <a:pt x="48" y="0"/>
                    </a:moveTo>
                    <a:cubicBezTo>
                      <a:pt x="48" y="0"/>
                      <a:pt x="1" y="48"/>
                      <a:pt x="12" y="203"/>
                    </a:cubicBezTo>
                    <a:cubicBezTo>
                      <a:pt x="12" y="340"/>
                      <a:pt x="471" y="421"/>
                      <a:pt x="641" y="421"/>
                    </a:cubicBezTo>
                    <a:cubicBezTo>
                      <a:pt x="663" y="421"/>
                      <a:pt x="680" y="420"/>
                      <a:pt x="691" y="417"/>
                    </a:cubicBezTo>
                    <a:cubicBezTo>
                      <a:pt x="810" y="369"/>
                      <a:pt x="822" y="179"/>
                      <a:pt x="822" y="179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8496602" y="3099573"/>
                <a:ext cx="81652" cy="215660"/>
              </a:xfrm>
              <a:custGeom>
                <a:rect b="b" l="l" r="r" t="t"/>
                <a:pathLst>
                  <a:path extrusionOk="0" h="3180" w="1204">
                    <a:moveTo>
                      <a:pt x="894" y="0"/>
                    </a:moveTo>
                    <a:lnTo>
                      <a:pt x="251" y="12"/>
                    </a:lnTo>
                    <a:cubicBezTo>
                      <a:pt x="108" y="24"/>
                      <a:pt x="1" y="131"/>
                      <a:pt x="1" y="286"/>
                    </a:cubicBezTo>
                    <a:lnTo>
                      <a:pt x="48" y="2929"/>
                    </a:lnTo>
                    <a:cubicBezTo>
                      <a:pt x="60" y="3084"/>
                      <a:pt x="167" y="3179"/>
                      <a:pt x="310" y="3179"/>
                    </a:cubicBezTo>
                    <a:lnTo>
                      <a:pt x="953" y="3167"/>
                    </a:lnTo>
                    <a:cubicBezTo>
                      <a:pt x="1096" y="3155"/>
                      <a:pt x="1203" y="3048"/>
                      <a:pt x="1203" y="2905"/>
                    </a:cubicBezTo>
                    <a:lnTo>
                      <a:pt x="1156" y="250"/>
                    </a:lnTo>
                    <a:cubicBezTo>
                      <a:pt x="1144" y="107"/>
                      <a:pt x="1036" y="0"/>
                      <a:pt x="894" y="0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8514370" y="3133481"/>
                <a:ext cx="46930" cy="180937"/>
              </a:xfrm>
              <a:custGeom>
                <a:rect b="b" l="l" r="r" t="t"/>
                <a:pathLst>
                  <a:path extrusionOk="0" h="2668" w="692">
                    <a:moveTo>
                      <a:pt x="155" y="0"/>
                    </a:moveTo>
                    <a:cubicBezTo>
                      <a:pt x="60" y="0"/>
                      <a:pt x="1" y="108"/>
                      <a:pt x="1" y="215"/>
                    </a:cubicBezTo>
                    <a:lnTo>
                      <a:pt x="36" y="2477"/>
                    </a:lnTo>
                    <a:cubicBezTo>
                      <a:pt x="36" y="2572"/>
                      <a:pt x="108" y="2667"/>
                      <a:pt x="179" y="2667"/>
                    </a:cubicBezTo>
                    <a:lnTo>
                      <a:pt x="536" y="2667"/>
                    </a:lnTo>
                    <a:cubicBezTo>
                      <a:pt x="632" y="2667"/>
                      <a:pt x="691" y="2560"/>
                      <a:pt x="691" y="2465"/>
                    </a:cubicBezTo>
                    <a:lnTo>
                      <a:pt x="655" y="203"/>
                    </a:lnTo>
                    <a:cubicBezTo>
                      <a:pt x="655" y="96"/>
                      <a:pt x="584" y="0"/>
                      <a:pt x="513" y="0"/>
                    </a:cubicBezTo>
                    <a:close/>
                  </a:path>
                </a:pathLst>
              </a:custGeom>
              <a:solidFill>
                <a:srgbClr val="EEEEEE">
                  <a:alpha val="5137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8501485" y="3112458"/>
                <a:ext cx="69445" cy="69513"/>
              </a:xfrm>
              <a:custGeom>
                <a:rect b="b" l="l" r="r" t="t"/>
                <a:pathLst>
                  <a:path extrusionOk="0" h="1025" w="1024">
                    <a:moveTo>
                      <a:pt x="512" y="1"/>
                    </a:moveTo>
                    <a:cubicBezTo>
                      <a:pt x="226" y="1"/>
                      <a:pt x="0" y="239"/>
                      <a:pt x="0" y="525"/>
                    </a:cubicBezTo>
                    <a:cubicBezTo>
                      <a:pt x="0" y="810"/>
                      <a:pt x="238" y="1025"/>
                      <a:pt x="524" y="1025"/>
                    </a:cubicBezTo>
                    <a:cubicBezTo>
                      <a:pt x="810" y="1025"/>
                      <a:pt x="1024" y="787"/>
                      <a:pt x="1024" y="513"/>
                    </a:cubicBezTo>
                    <a:cubicBezTo>
                      <a:pt x="1024" y="227"/>
                      <a:pt x="786" y="1"/>
                      <a:pt x="5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"/>
              <p:cNvSpPr/>
              <p:nvPr/>
            </p:nvSpPr>
            <p:spPr>
              <a:xfrm>
                <a:off x="8510369" y="3120528"/>
                <a:ext cx="51677" cy="51813"/>
              </a:xfrm>
              <a:custGeom>
                <a:rect b="b" l="l" r="r" t="t"/>
                <a:pathLst>
                  <a:path extrusionOk="0" h="764" w="762">
                    <a:moveTo>
                      <a:pt x="381" y="1"/>
                    </a:moveTo>
                    <a:cubicBezTo>
                      <a:pt x="167" y="1"/>
                      <a:pt x="0" y="179"/>
                      <a:pt x="0" y="394"/>
                    </a:cubicBezTo>
                    <a:cubicBezTo>
                      <a:pt x="0" y="590"/>
                      <a:pt x="167" y="763"/>
                      <a:pt x="373" y="763"/>
                    </a:cubicBezTo>
                    <a:cubicBezTo>
                      <a:pt x="379" y="763"/>
                      <a:pt x="386" y="763"/>
                      <a:pt x="393" y="763"/>
                    </a:cubicBezTo>
                    <a:cubicBezTo>
                      <a:pt x="595" y="763"/>
                      <a:pt x="762" y="584"/>
                      <a:pt x="762" y="370"/>
                    </a:cubicBezTo>
                    <a:cubicBezTo>
                      <a:pt x="762" y="168"/>
                      <a:pt x="583" y="1"/>
                      <a:pt x="381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"/>
              <p:cNvSpPr/>
              <p:nvPr/>
            </p:nvSpPr>
            <p:spPr>
              <a:xfrm>
                <a:off x="8484531" y="3225508"/>
                <a:ext cx="106609" cy="44488"/>
              </a:xfrm>
              <a:custGeom>
                <a:rect b="b" l="l" r="r" t="t"/>
                <a:pathLst>
                  <a:path extrusionOk="0" h="656" w="1572">
                    <a:moveTo>
                      <a:pt x="71" y="1"/>
                    </a:moveTo>
                    <a:cubicBezTo>
                      <a:pt x="24" y="1"/>
                      <a:pt x="0" y="36"/>
                      <a:pt x="0" y="96"/>
                    </a:cubicBezTo>
                    <a:lnTo>
                      <a:pt x="0" y="572"/>
                    </a:lnTo>
                    <a:cubicBezTo>
                      <a:pt x="0" y="608"/>
                      <a:pt x="24" y="656"/>
                      <a:pt x="71" y="656"/>
                    </a:cubicBezTo>
                    <a:lnTo>
                      <a:pt x="1500" y="656"/>
                    </a:lnTo>
                    <a:cubicBezTo>
                      <a:pt x="1548" y="656"/>
                      <a:pt x="1572" y="632"/>
                      <a:pt x="1572" y="572"/>
                    </a:cubicBezTo>
                    <a:lnTo>
                      <a:pt x="1572" y="96"/>
                    </a:lnTo>
                    <a:cubicBezTo>
                      <a:pt x="1572" y="48"/>
                      <a:pt x="1548" y="1"/>
                      <a:pt x="1500" y="1"/>
                    </a:cubicBezTo>
                    <a:close/>
                  </a:path>
                </a:pathLst>
              </a:custGeom>
              <a:solidFill>
                <a:srgbClr val="F487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"/>
              <p:cNvSpPr/>
              <p:nvPr/>
            </p:nvSpPr>
            <p:spPr>
              <a:xfrm>
                <a:off x="8218011" y="4159275"/>
                <a:ext cx="90536" cy="87078"/>
              </a:xfrm>
              <a:custGeom>
                <a:rect b="b" l="l" r="r" t="t"/>
                <a:pathLst>
                  <a:path extrusionOk="0" h="1284" w="1335">
                    <a:moveTo>
                      <a:pt x="753" y="1"/>
                    </a:moveTo>
                    <a:cubicBezTo>
                      <a:pt x="715" y="1"/>
                      <a:pt x="678" y="10"/>
                      <a:pt x="644" y="31"/>
                    </a:cubicBezTo>
                    <a:lnTo>
                      <a:pt x="120" y="352"/>
                    </a:lnTo>
                    <a:cubicBezTo>
                      <a:pt x="13" y="436"/>
                      <a:pt x="1" y="614"/>
                      <a:pt x="84" y="745"/>
                    </a:cubicBezTo>
                    <a:lnTo>
                      <a:pt x="322" y="1114"/>
                    </a:lnTo>
                    <a:cubicBezTo>
                      <a:pt x="388" y="1222"/>
                      <a:pt x="489" y="1283"/>
                      <a:pt x="584" y="1283"/>
                    </a:cubicBezTo>
                    <a:cubicBezTo>
                      <a:pt x="626" y="1283"/>
                      <a:pt x="667" y="1271"/>
                      <a:pt x="703" y="1245"/>
                    </a:cubicBezTo>
                    <a:lnTo>
                      <a:pt x="1215" y="924"/>
                    </a:lnTo>
                    <a:cubicBezTo>
                      <a:pt x="1323" y="853"/>
                      <a:pt x="1334" y="674"/>
                      <a:pt x="1251" y="531"/>
                    </a:cubicBezTo>
                    <a:lnTo>
                      <a:pt x="1013" y="162"/>
                    </a:lnTo>
                    <a:cubicBezTo>
                      <a:pt x="945" y="60"/>
                      <a:pt x="847" y="1"/>
                      <a:pt x="75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"/>
              <p:cNvSpPr/>
              <p:nvPr/>
            </p:nvSpPr>
            <p:spPr>
              <a:xfrm>
                <a:off x="8218011" y="4160089"/>
                <a:ext cx="80025" cy="69174"/>
              </a:xfrm>
              <a:custGeom>
                <a:rect b="b" l="l" r="r" t="t"/>
                <a:pathLst>
                  <a:path extrusionOk="0" h="1020" w="1180">
                    <a:moveTo>
                      <a:pt x="743" y="1"/>
                    </a:moveTo>
                    <a:cubicBezTo>
                      <a:pt x="706" y="1"/>
                      <a:pt x="671" y="10"/>
                      <a:pt x="644" y="31"/>
                    </a:cubicBezTo>
                    <a:lnTo>
                      <a:pt x="120" y="364"/>
                    </a:lnTo>
                    <a:cubicBezTo>
                      <a:pt x="13" y="424"/>
                      <a:pt x="1" y="602"/>
                      <a:pt x="84" y="757"/>
                    </a:cubicBezTo>
                    <a:lnTo>
                      <a:pt x="251" y="1019"/>
                    </a:lnTo>
                    <a:lnTo>
                      <a:pt x="1180" y="424"/>
                    </a:lnTo>
                    <a:lnTo>
                      <a:pt x="1013" y="162"/>
                    </a:lnTo>
                    <a:cubicBezTo>
                      <a:pt x="945" y="60"/>
                      <a:pt x="835" y="1"/>
                      <a:pt x="7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"/>
              <p:cNvSpPr/>
              <p:nvPr/>
            </p:nvSpPr>
            <p:spPr>
              <a:xfrm>
                <a:off x="8158264" y="3816462"/>
                <a:ext cx="218915" cy="146554"/>
              </a:xfrm>
              <a:custGeom>
                <a:rect b="b" l="l" r="r" t="t"/>
                <a:pathLst>
                  <a:path extrusionOk="0" h="2161" w="3228">
                    <a:moveTo>
                      <a:pt x="1260" y="1"/>
                    </a:moveTo>
                    <a:cubicBezTo>
                      <a:pt x="1216" y="1"/>
                      <a:pt x="1177" y="5"/>
                      <a:pt x="1144" y="14"/>
                    </a:cubicBezTo>
                    <a:cubicBezTo>
                      <a:pt x="751" y="109"/>
                      <a:pt x="1" y="883"/>
                      <a:pt x="191" y="1800"/>
                    </a:cubicBezTo>
                    <a:cubicBezTo>
                      <a:pt x="251" y="2066"/>
                      <a:pt x="293" y="2160"/>
                      <a:pt x="323" y="2160"/>
                    </a:cubicBezTo>
                    <a:cubicBezTo>
                      <a:pt x="394" y="2160"/>
                      <a:pt x="394" y="1621"/>
                      <a:pt x="394" y="1621"/>
                    </a:cubicBezTo>
                    <a:cubicBezTo>
                      <a:pt x="394" y="1621"/>
                      <a:pt x="763" y="431"/>
                      <a:pt x="1180" y="335"/>
                    </a:cubicBezTo>
                    <a:cubicBezTo>
                      <a:pt x="1213" y="329"/>
                      <a:pt x="1251" y="327"/>
                      <a:pt x="1293" y="327"/>
                    </a:cubicBezTo>
                    <a:cubicBezTo>
                      <a:pt x="1750" y="327"/>
                      <a:pt x="2630" y="670"/>
                      <a:pt x="2739" y="943"/>
                    </a:cubicBezTo>
                    <a:cubicBezTo>
                      <a:pt x="2858" y="1240"/>
                      <a:pt x="2989" y="1919"/>
                      <a:pt x="2989" y="1919"/>
                    </a:cubicBezTo>
                    <a:lnTo>
                      <a:pt x="3204" y="1990"/>
                    </a:lnTo>
                    <a:cubicBezTo>
                      <a:pt x="3227" y="1705"/>
                      <a:pt x="3108" y="1026"/>
                      <a:pt x="2954" y="764"/>
                    </a:cubicBezTo>
                    <a:cubicBezTo>
                      <a:pt x="2790" y="513"/>
                      <a:pt x="1744" y="1"/>
                      <a:pt x="1260" y="1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"/>
              <p:cNvSpPr/>
              <p:nvPr/>
            </p:nvSpPr>
            <p:spPr>
              <a:xfrm>
                <a:off x="8129239" y="3776789"/>
                <a:ext cx="186566" cy="174088"/>
              </a:xfrm>
              <a:custGeom>
                <a:rect b="b" l="l" r="r" t="t"/>
                <a:pathLst>
                  <a:path extrusionOk="0" h="2567" w="2751">
                    <a:moveTo>
                      <a:pt x="863" y="0"/>
                    </a:moveTo>
                    <a:cubicBezTo>
                      <a:pt x="811" y="0"/>
                      <a:pt x="765" y="5"/>
                      <a:pt x="727" y="16"/>
                    </a:cubicBezTo>
                    <a:cubicBezTo>
                      <a:pt x="322" y="123"/>
                      <a:pt x="0" y="1289"/>
                      <a:pt x="191" y="2206"/>
                    </a:cubicBezTo>
                    <a:cubicBezTo>
                      <a:pt x="247" y="2473"/>
                      <a:pt x="286" y="2567"/>
                      <a:pt x="314" y="2567"/>
                    </a:cubicBezTo>
                    <a:cubicBezTo>
                      <a:pt x="381" y="2567"/>
                      <a:pt x="381" y="2028"/>
                      <a:pt x="381" y="2028"/>
                    </a:cubicBezTo>
                    <a:cubicBezTo>
                      <a:pt x="381" y="2028"/>
                      <a:pt x="560" y="539"/>
                      <a:pt x="965" y="456"/>
                    </a:cubicBezTo>
                    <a:cubicBezTo>
                      <a:pt x="1018" y="447"/>
                      <a:pt x="1077" y="442"/>
                      <a:pt x="1141" y="442"/>
                    </a:cubicBezTo>
                    <a:cubicBezTo>
                      <a:pt x="1561" y="442"/>
                      <a:pt x="2159" y="638"/>
                      <a:pt x="2262" y="897"/>
                    </a:cubicBezTo>
                    <a:cubicBezTo>
                      <a:pt x="2382" y="1194"/>
                      <a:pt x="2512" y="1861"/>
                      <a:pt x="2512" y="1861"/>
                    </a:cubicBezTo>
                    <a:lnTo>
                      <a:pt x="2727" y="1909"/>
                    </a:lnTo>
                    <a:cubicBezTo>
                      <a:pt x="2751" y="1623"/>
                      <a:pt x="2632" y="932"/>
                      <a:pt x="2465" y="682"/>
                    </a:cubicBezTo>
                    <a:cubicBezTo>
                      <a:pt x="2303" y="424"/>
                      <a:pt x="1345" y="0"/>
                      <a:pt x="863" y="0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"/>
              <p:cNvSpPr/>
              <p:nvPr/>
            </p:nvSpPr>
            <p:spPr>
              <a:xfrm>
                <a:off x="8284811" y="3882380"/>
                <a:ext cx="39877" cy="30314"/>
              </a:xfrm>
              <a:custGeom>
                <a:rect b="b" l="l" r="r" t="t"/>
                <a:pathLst>
                  <a:path extrusionOk="0" h="447" w="588">
                    <a:moveTo>
                      <a:pt x="237" y="1"/>
                    </a:moveTo>
                    <a:cubicBezTo>
                      <a:pt x="89" y="1"/>
                      <a:pt x="0" y="116"/>
                      <a:pt x="28" y="209"/>
                    </a:cubicBezTo>
                    <a:cubicBezTo>
                      <a:pt x="40" y="328"/>
                      <a:pt x="457" y="447"/>
                      <a:pt x="457" y="447"/>
                    </a:cubicBezTo>
                    <a:cubicBezTo>
                      <a:pt x="516" y="364"/>
                      <a:pt x="588" y="137"/>
                      <a:pt x="373" y="30"/>
                    </a:cubicBezTo>
                    <a:cubicBezTo>
                      <a:pt x="324" y="9"/>
                      <a:pt x="278" y="1"/>
                      <a:pt x="237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8348016" y="3937176"/>
                <a:ext cx="35604" cy="31264"/>
              </a:xfrm>
              <a:custGeom>
                <a:rect b="b" l="l" r="r" t="t"/>
                <a:pathLst>
                  <a:path extrusionOk="0" h="461" w="525">
                    <a:moveTo>
                      <a:pt x="283" y="1"/>
                    </a:moveTo>
                    <a:cubicBezTo>
                      <a:pt x="277" y="1"/>
                      <a:pt x="265" y="7"/>
                      <a:pt x="239" y="20"/>
                    </a:cubicBezTo>
                    <a:cubicBezTo>
                      <a:pt x="144" y="56"/>
                      <a:pt x="1" y="222"/>
                      <a:pt x="1" y="222"/>
                    </a:cubicBezTo>
                    <a:lnTo>
                      <a:pt x="251" y="460"/>
                    </a:lnTo>
                    <a:cubicBezTo>
                      <a:pt x="334" y="377"/>
                      <a:pt x="525" y="210"/>
                      <a:pt x="394" y="103"/>
                    </a:cubicBezTo>
                    <a:cubicBezTo>
                      <a:pt x="281" y="43"/>
                      <a:pt x="301" y="1"/>
                      <a:pt x="283" y="1"/>
                    </a:cubicBezTo>
                    <a:close/>
                  </a:path>
                </a:pathLst>
              </a:custGeom>
              <a:solidFill>
                <a:srgbClr val="281F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"/>
              <p:cNvSpPr/>
              <p:nvPr/>
            </p:nvSpPr>
            <p:spPr>
              <a:xfrm>
                <a:off x="8092075" y="3904013"/>
                <a:ext cx="309316" cy="265506"/>
              </a:xfrm>
              <a:custGeom>
                <a:rect b="b" l="l" r="r" t="t"/>
                <a:pathLst>
                  <a:path extrusionOk="0" h="3915" w="4561">
                    <a:moveTo>
                      <a:pt x="2829" y="0"/>
                    </a:moveTo>
                    <a:cubicBezTo>
                      <a:pt x="2785" y="0"/>
                      <a:pt x="2743" y="10"/>
                      <a:pt x="2703" y="33"/>
                    </a:cubicBezTo>
                    <a:cubicBezTo>
                      <a:pt x="2227" y="283"/>
                      <a:pt x="513" y="985"/>
                      <a:pt x="370" y="1247"/>
                    </a:cubicBezTo>
                    <a:cubicBezTo>
                      <a:pt x="203" y="1521"/>
                      <a:pt x="1" y="1616"/>
                      <a:pt x="358" y="1914"/>
                    </a:cubicBezTo>
                    <a:lnTo>
                      <a:pt x="2382" y="3914"/>
                    </a:lnTo>
                    <a:lnTo>
                      <a:pt x="4299" y="3485"/>
                    </a:lnTo>
                    <a:cubicBezTo>
                      <a:pt x="4299" y="3485"/>
                      <a:pt x="4561" y="2080"/>
                      <a:pt x="4287" y="1616"/>
                    </a:cubicBezTo>
                    <a:cubicBezTo>
                      <a:pt x="4025" y="1202"/>
                      <a:pt x="3305" y="0"/>
                      <a:pt x="2829" y="0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"/>
              <p:cNvSpPr/>
              <p:nvPr/>
            </p:nvSpPr>
            <p:spPr>
              <a:xfrm>
                <a:off x="8102587" y="3873835"/>
                <a:ext cx="183379" cy="105117"/>
              </a:xfrm>
              <a:custGeom>
                <a:rect b="b" l="l" r="r" t="t"/>
                <a:pathLst>
                  <a:path extrusionOk="0" h="1550" w="2704">
                    <a:moveTo>
                      <a:pt x="2032" y="1"/>
                    </a:moveTo>
                    <a:cubicBezTo>
                      <a:pt x="1729" y="1"/>
                      <a:pt x="494" y="627"/>
                      <a:pt x="119" y="978"/>
                    </a:cubicBezTo>
                    <a:cubicBezTo>
                      <a:pt x="0" y="1073"/>
                      <a:pt x="143" y="1466"/>
                      <a:pt x="36" y="1549"/>
                    </a:cubicBezTo>
                    <a:cubicBezTo>
                      <a:pt x="36" y="1549"/>
                      <a:pt x="381" y="1513"/>
                      <a:pt x="1000" y="1347"/>
                    </a:cubicBezTo>
                    <a:cubicBezTo>
                      <a:pt x="1608" y="1168"/>
                      <a:pt x="2703" y="359"/>
                      <a:pt x="2703" y="359"/>
                    </a:cubicBezTo>
                    <a:cubicBezTo>
                      <a:pt x="2703" y="359"/>
                      <a:pt x="2322" y="13"/>
                      <a:pt x="2048" y="1"/>
                    </a:cubicBezTo>
                    <a:cubicBezTo>
                      <a:pt x="2043" y="1"/>
                      <a:pt x="2038" y="1"/>
                      <a:pt x="2032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"/>
              <p:cNvSpPr/>
              <p:nvPr/>
            </p:nvSpPr>
            <p:spPr>
              <a:xfrm>
                <a:off x="8251987" y="4129503"/>
                <a:ext cx="133261" cy="85993"/>
              </a:xfrm>
              <a:custGeom>
                <a:rect b="b" l="l" r="r" t="t"/>
                <a:pathLst>
                  <a:path extrusionOk="0" h="1268" w="1965">
                    <a:moveTo>
                      <a:pt x="1762" y="0"/>
                    </a:moveTo>
                    <a:cubicBezTo>
                      <a:pt x="1576" y="0"/>
                      <a:pt x="1275" y="48"/>
                      <a:pt x="941" y="137"/>
                    </a:cubicBezTo>
                    <a:cubicBezTo>
                      <a:pt x="405" y="291"/>
                      <a:pt x="0" y="482"/>
                      <a:pt x="36" y="589"/>
                    </a:cubicBezTo>
                    <a:lnTo>
                      <a:pt x="405" y="1268"/>
                    </a:lnTo>
                    <a:lnTo>
                      <a:pt x="1965" y="827"/>
                    </a:lnTo>
                    <a:lnTo>
                      <a:pt x="1953" y="53"/>
                    </a:lnTo>
                    <a:cubicBezTo>
                      <a:pt x="1944" y="17"/>
                      <a:pt x="1874" y="0"/>
                      <a:pt x="17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"/>
              <p:cNvSpPr/>
              <p:nvPr/>
            </p:nvSpPr>
            <p:spPr>
              <a:xfrm>
                <a:off x="8260057" y="4146390"/>
                <a:ext cx="124377" cy="43268"/>
              </a:xfrm>
              <a:custGeom>
                <a:rect b="b" l="l" r="r" t="t"/>
                <a:pathLst>
                  <a:path extrusionOk="0" h="638" w="1834">
                    <a:moveTo>
                      <a:pt x="1649" y="0"/>
                    </a:moveTo>
                    <a:cubicBezTo>
                      <a:pt x="1476" y="0"/>
                      <a:pt x="1197" y="45"/>
                      <a:pt x="881" y="126"/>
                    </a:cubicBezTo>
                    <a:cubicBezTo>
                      <a:pt x="381" y="257"/>
                      <a:pt x="0" y="459"/>
                      <a:pt x="36" y="554"/>
                    </a:cubicBezTo>
                    <a:lnTo>
                      <a:pt x="83" y="638"/>
                    </a:lnTo>
                    <a:cubicBezTo>
                      <a:pt x="143" y="531"/>
                      <a:pt x="500" y="364"/>
                      <a:pt x="929" y="245"/>
                    </a:cubicBezTo>
                    <a:cubicBezTo>
                      <a:pt x="1213" y="164"/>
                      <a:pt x="1480" y="121"/>
                      <a:pt x="1655" y="121"/>
                    </a:cubicBezTo>
                    <a:cubicBezTo>
                      <a:pt x="1737" y="121"/>
                      <a:pt x="1799" y="131"/>
                      <a:pt x="1834" y="150"/>
                    </a:cubicBezTo>
                    <a:lnTo>
                      <a:pt x="1834" y="54"/>
                    </a:lnTo>
                    <a:cubicBezTo>
                      <a:pt x="1824" y="18"/>
                      <a:pt x="1758" y="0"/>
                      <a:pt x="1649" y="0"/>
                    </a:cubicBezTo>
                    <a:close/>
                  </a:path>
                </a:pathLst>
              </a:custGeom>
              <a:solidFill>
                <a:srgbClr val="999999">
                  <a:alpha val="5019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"/>
              <p:cNvSpPr/>
              <p:nvPr/>
            </p:nvSpPr>
            <p:spPr>
              <a:xfrm>
                <a:off x="8268128" y="4164971"/>
                <a:ext cx="116307" cy="40826"/>
              </a:xfrm>
              <a:custGeom>
                <a:rect b="b" l="l" r="r" t="t"/>
                <a:pathLst>
                  <a:path extrusionOk="0" h="602" w="1715">
                    <a:moveTo>
                      <a:pt x="1540" y="0"/>
                    </a:moveTo>
                    <a:cubicBezTo>
                      <a:pt x="1377" y="0"/>
                      <a:pt x="1115" y="45"/>
                      <a:pt x="822" y="126"/>
                    </a:cubicBezTo>
                    <a:cubicBezTo>
                      <a:pt x="357" y="257"/>
                      <a:pt x="0" y="435"/>
                      <a:pt x="24" y="530"/>
                    </a:cubicBezTo>
                    <a:lnTo>
                      <a:pt x="60" y="602"/>
                    </a:lnTo>
                    <a:cubicBezTo>
                      <a:pt x="119" y="507"/>
                      <a:pt x="453" y="352"/>
                      <a:pt x="857" y="245"/>
                    </a:cubicBezTo>
                    <a:cubicBezTo>
                      <a:pt x="1157" y="150"/>
                      <a:pt x="1427" y="105"/>
                      <a:pt x="1585" y="105"/>
                    </a:cubicBezTo>
                    <a:cubicBezTo>
                      <a:pt x="1646" y="105"/>
                      <a:pt x="1691" y="112"/>
                      <a:pt x="1715" y="126"/>
                    </a:cubicBezTo>
                    <a:lnTo>
                      <a:pt x="1715" y="54"/>
                    </a:lnTo>
                    <a:cubicBezTo>
                      <a:pt x="1705" y="18"/>
                      <a:pt x="1642" y="0"/>
                      <a:pt x="1540" y="0"/>
                    </a:cubicBezTo>
                    <a:close/>
                  </a:path>
                </a:pathLst>
              </a:custGeom>
              <a:solidFill>
                <a:srgbClr val="999999">
                  <a:alpha val="5019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"/>
              <p:cNvSpPr/>
              <p:nvPr/>
            </p:nvSpPr>
            <p:spPr>
              <a:xfrm>
                <a:off x="8277012" y="4181926"/>
                <a:ext cx="109864" cy="37232"/>
              </a:xfrm>
              <a:custGeom>
                <a:rect b="b" l="l" r="r" t="t"/>
                <a:pathLst>
                  <a:path extrusionOk="0" h="549" w="1620">
                    <a:moveTo>
                      <a:pt x="1431" y="0"/>
                    </a:moveTo>
                    <a:cubicBezTo>
                      <a:pt x="1278" y="0"/>
                      <a:pt x="1034" y="45"/>
                      <a:pt x="762" y="126"/>
                    </a:cubicBezTo>
                    <a:cubicBezTo>
                      <a:pt x="333" y="245"/>
                      <a:pt x="0" y="411"/>
                      <a:pt x="24" y="495"/>
                    </a:cubicBezTo>
                    <a:cubicBezTo>
                      <a:pt x="33" y="531"/>
                      <a:pt x="95" y="549"/>
                      <a:pt x="192" y="549"/>
                    </a:cubicBezTo>
                    <a:cubicBezTo>
                      <a:pt x="347" y="549"/>
                      <a:pt x="593" y="504"/>
                      <a:pt x="857" y="423"/>
                    </a:cubicBezTo>
                    <a:cubicBezTo>
                      <a:pt x="1286" y="304"/>
                      <a:pt x="1619" y="138"/>
                      <a:pt x="1596" y="54"/>
                    </a:cubicBezTo>
                    <a:cubicBezTo>
                      <a:pt x="1586" y="18"/>
                      <a:pt x="1526" y="0"/>
                      <a:pt x="1431" y="0"/>
                    </a:cubicBezTo>
                    <a:close/>
                  </a:path>
                </a:pathLst>
              </a:custGeom>
              <a:solidFill>
                <a:srgbClr val="999999">
                  <a:alpha val="5019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"/>
              <p:cNvSpPr/>
              <p:nvPr/>
            </p:nvSpPr>
            <p:spPr>
              <a:xfrm>
                <a:off x="8080750" y="3893773"/>
                <a:ext cx="330339" cy="248280"/>
              </a:xfrm>
              <a:custGeom>
                <a:rect b="b" l="l" r="r" t="t"/>
                <a:pathLst>
                  <a:path extrusionOk="0" h="3661" w="4871">
                    <a:moveTo>
                      <a:pt x="2984" y="0"/>
                    </a:moveTo>
                    <a:cubicBezTo>
                      <a:pt x="2897" y="0"/>
                      <a:pt x="2811" y="24"/>
                      <a:pt x="2727" y="76"/>
                    </a:cubicBezTo>
                    <a:cubicBezTo>
                      <a:pt x="1394" y="922"/>
                      <a:pt x="1061" y="922"/>
                      <a:pt x="370" y="1231"/>
                    </a:cubicBezTo>
                    <a:cubicBezTo>
                      <a:pt x="1" y="1684"/>
                      <a:pt x="560" y="2208"/>
                      <a:pt x="799" y="2386"/>
                    </a:cubicBezTo>
                    <a:cubicBezTo>
                      <a:pt x="799" y="2386"/>
                      <a:pt x="239" y="1743"/>
                      <a:pt x="596" y="1517"/>
                    </a:cubicBezTo>
                    <a:cubicBezTo>
                      <a:pt x="834" y="1374"/>
                      <a:pt x="1322" y="1529"/>
                      <a:pt x="2823" y="362"/>
                    </a:cubicBezTo>
                    <a:cubicBezTo>
                      <a:pt x="2851" y="358"/>
                      <a:pt x="2880" y="355"/>
                      <a:pt x="2908" y="355"/>
                    </a:cubicBezTo>
                    <a:cubicBezTo>
                      <a:pt x="3174" y="355"/>
                      <a:pt x="3427" y="556"/>
                      <a:pt x="3739" y="922"/>
                    </a:cubicBezTo>
                    <a:cubicBezTo>
                      <a:pt x="4073" y="1327"/>
                      <a:pt x="4418" y="1850"/>
                      <a:pt x="4466" y="2160"/>
                    </a:cubicBezTo>
                    <a:cubicBezTo>
                      <a:pt x="4549" y="2803"/>
                      <a:pt x="4275" y="3660"/>
                      <a:pt x="4275" y="3660"/>
                    </a:cubicBezTo>
                    <a:lnTo>
                      <a:pt x="4466" y="3636"/>
                    </a:lnTo>
                    <a:cubicBezTo>
                      <a:pt x="4609" y="3291"/>
                      <a:pt x="4871" y="2172"/>
                      <a:pt x="4573" y="1648"/>
                    </a:cubicBezTo>
                    <a:cubicBezTo>
                      <a:pt x="4312" y="1209"/>
                      <a:pt x="3610" y="0"/>
                      <a:pt x="29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"/>
              <p:cNvSpPr/>
              <p:nvPr/>
            </p:nvSpPr>
            <p:spPr>
              <a:xfrm>
                <a:off x="8247104" y="3936904"/>
                <a:ext cx="84840" cy="193009"/>
              </a:xfrm>
              <a:custGeom>
                <a:rect b="b" l="l" r="r" t="t"/>
                <a:pathLst>
                  <a:path extrusionOk="0" h="2846" w="1251">
                    <a:moveTo>
                      <a:pt x="405" y="0"/>
                    </a:moveTo>
                    <a:cubicBezTo>
                      <a:pt x="405" y="0"/>
                      <a:pt x="120" y="298"/>
                      <a:pt x="1" y="345"/>
                    </a:cubicBezTo>
                    <a:cubicBezTo>
                      <a:pt x="727" y="1965"/>
                      <a:pt x="1132" y="2798"/>
                      <a:pt x="1132" y="2798"/>
                    </a:cubicBezTo>
                    <a:lnTo>
                      <a:pt x="1251" y="2846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"/>
              <p:cNvSpPr/>
              <p:nvPr/>
            </p:nvSpPr>
            <p:spPr>
              <a:xfrm>
                <a:off x="8292338" y="3942533"/>
                <a:ext cx="39605" cy="187380"/>
              </a:xfrm>
              <a:custGeom>
                <a:rect b="b" l="l" r="r" t="t"/>
                <a:pathLst>
                  <a:path extrusionOk="0" h="2763" w="584">
                    <a:moveTo>
                      <a:pt x="0" y="0"/>
                    </a:moveTo>
                    <a:lnTo>
                      <a:pt x="584" y="2763"/>
                    </a:lnTo>
                    <a:cubicBezTo>
                      <a:pt x="584" y="2763"/>
                      <a:pt x="572" y="453"/>
                      <a:pt x="453" y="298"/>
                    </a:cubicBezTo>
                    <a:cubicBezTo>
                      <a:pt x="358" y="11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"/>
              <p:cNvSpPr/>
              <p:nvPr/>
            </p:nvSpPr>
            <p:spPr>
              <a:xfrm>
                <a:off x="8331875" y="4030559"/>
                <a:ext cx="48557" cy="66258"/>
              </a:xfrm>
              <a:custGeom>
                <a:rect b="b" l="l" r="r" t="t"/>
                <a:pathLst>
                  <a:path extrusionOk="0" h="977" w="716">
                    <a:moveTo>
                      <a:pt x="310" y="0"/>
                    </a:moveTo>
                    <a:cubicBezTo>
                      <a:pt x="132" y="24"/>
                      <a:pt x="1" y="238"/>
                      <a:pt x="13" y="512"/>
                    </a:cubicBezTo>
                    <a:cubicBezTo>
                      <a:pt x="36" y="762"/>
                      <a:pt x="179" y="953"/>
                      <a:pt x="358" y="976"/>
                    </a:cubicBezTo>
                    <a:lnTo>
                      <a:pt x="584" y="976"/>
                    </a:lnTo>
                    <a:lnTo>
                      <a:pt x="584" y="869"/>
                    </a:lnTo>
                    <a:cubicBezTo>
                      <a:pt x="667" y="786"/>
                      <a:pt x="715" y="631"/>
                      <a:pt x="703" y="465"/>
                    </a:cubicBezTo>
                    <a:cubicBezTo>
                      <a:pt x="691" y="334"/>
                      <a:pt x="644" y="214"/>
                      <a:pt x="560" y="131"/>
                    </a:cubicBez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"/>
              <p:cNvSpPr/>
              <p:nvPr/>
            </p:nvSpPr>
            <p:spPr>
              <a:xfrm>
                <a:off x="8344828" y="4030491"/>
                <a:ext cx="48490" cy="66326"/>
              </a:xfrm>
              <a:custGeom>
                <a:rect b="b" l="l" r="r" t="t"/>
                <a:pathLst>
                  <a:path extrusionOk="0" h="978" w="715">
                    <a:moveTo>
                      <a:pt x="348" y="1"/>
                    </a:moveTo>
                    <a:cubicBezTo>
                      <a:pt x="343" y="1"/>
                      <a:pt x="338" y="1"/>
                      <a:pt x="334" y="1"/>
                    </a:cubicBezTo>
                    <a:cubicBezTo>
                      <a:pt x="143" y="25"/>
                      <a:pt x="0" y="251"/>
                      <a:pt x="24" y="513"/>
                    </a:cubicBezTo>
                    <a:cubicBezTo>
                      <a:pt x="36" y="768"/>
                      <a:pt x="205" y="978"/>
                      <a:pt x="379" y="978"/>
                    </a:cubicBezTo>
                    <a:cubicBezTo>
                      <a:pt x="384" y="978"/>
                      <a:pt x="388" y="978"/>
                      <a:pt x="393" y="977"/>
                    </a:cubicBezTo>
                    <a:cubicBezTo>
                      <a:pt x="584" y="977"/>
                      <a:pt x="715" y="739"/>
                      <a:pt x="703" y="466"/>
                    </a:cubicBezTo>
                    <a:cubicBezTo>
                      <a:pt x="691" y="211"/>
                      <a:pt x="522" y="1"/>
                      <a:pt x="348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"/>
              <p:cNvSpPr/>
              <p:nvPr/>
            </p:nvSpPr>
            <p:spPr>
              <a:xfrm>
                <a:off x="8128425" y="3608265"/>
                <a:ext cx="178496" cy="263268"/>
              </a:xfrm>
              <a:custGeom>
                <a:rect b="b" l="l" r="r" t="t"/>
                <a:pathLst>
                  <a:path extrusionOk="0" h="3882" w="2632">
                    <a:moveTo>
                      <a:pt x="810" y="0"/>
                    </a:moveTo>
                    <a:cubicBezTo>
                      <a:pt x="691" y="619"/>
                      <a:pt x="774" y="1012"/>
                      <a:pt x="512" y="1334"/>
                    </a:cubicBezTo>
                    <a:cubicBezTo>
                      <a:pt x="262" y="1667"/>
                      <a:pt x="0" y="2334"/>
                      <a:pt x="119" y="2751"/>
                    </a:cubicBezTo>
                    <a:cubicBezTo>
                      <a:pt x="179" y="2953"/>
                      <a:pt x="500" y="3513"/>
                      <a:pt x="798" y="3751"/>
                    </a:cubicBezTo>
                    <a:cubicBezTo>
                      <a:pt x="918" y="3845"/>
                      <a:pt x="1047" y="3881"/>
                      <a:pt x="1173" y="3881"/>
                    </a:cubicBezTo>
                    <a:cubicBezTo>
                      <a:pt x="1560" y="3881"/>
                      <a:pt x="1920" y="3537"/>
                      <a:pt x="1929" y="3429"/>
                    </a:cubicBezTo>
                    <a:cubicBezTo>
                      <a:pt x="1965" y="3179"/>
                      <a:pt x="1643" y="3286"/>
                      <a:pt x="1512" y="3179"/>
                    </a:cubicBezTo>
                    <a:cubicBezTo>
                      <a:pt x="1322" y="3036"/>
                      <a:pt x="1203" y="2608"/>
                      <a:pt x="1405" y="2441"/>
                    </a:cubicBezTo>
                    <a:cubicBezTo>
                      <a:pt x="1419" y="2430"/>
                      <a:pt x="1433" y="2425"/>
                      <a:pt x="1447" y="2425"/>
                    </a:cubicBezTo>
                    <a:cubicBezTo>
                      <a:pt x="1614" y="2425"/>
                      <a:pt x="1753" y="3183"/>
                      <a:pt x="2095" y="3183"/>
                    </a:cubicBezTo>
                    <a:cubicBezTo>
                      <a:pt x="2150" y="3183"/>
                      <a:pt x="2209" y="3164"/>
                      <a:pt x="2274" y="3120"/>
                    </a:cubicBezTo>
                    <a:cubicBezTo>
                      <a:pt x="2453" y="3001"/>
                      <a:pt x="1977" y="2024"/>
                      <a:pt x="2203" y="1750"/>
                    </a:cubicBezTo>
                    <a:cubicBezTo>
                      <a:pt x="2417" y="1488"/>
                      <a:pt x="2632" y="953"/>
                      <a:pt x="2513" y="738"/>
                    </a:cubicBezTo>
                    <a:cubicBezTo>
                      <a:pt x="2394" y="524"/>
                      <a:pt x="810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"/>
              <p:cNvSpPr/>
              <p:nvPr/>
            </p:nvSpPr>
            <p:spPr>
              <a:xfrm>
                <a:off x="8222080" y="3785063"/>
                <a:ext cx="80025" cy="60832"/>
              </a:xfrm>
              <a:custGeom>
                <a:rect b="b" l="l" r="r" t="t"/>
                <a:pathLst>
                  <a:path extrusionOk="0" h="897" w="1180">
                    <a:moveTo>
                      <a:pt x="84" y="1"/>
                    </a:moveTo>
                    <a:cubicBezTo>
                      <a:pt x="0" y="191"/>
                      <a:pt x="12" y="310"/>
                      <a:pt x="12" y="310"/>
                    </a:cubicBezTo>
                    <a:cubicBezTo>
                      <a:pt x="108" y="334"/>
                      <a:pt x="798" y="477"/>
                      <a:pt x="917" y="786"/>
                    </a:cubicBezTo>
                    <a:cubicBezTo>
                      <a:pt x="945" y="867"/>
                      <a:pt x="976" y="897"/>
                      <a:pt x="1007" y="897"/>
                    </a:cubicBezTo>
                    <a:cubicBezTo>
                      <a:pt x="1094" y="897"/>
                      <a:pt x="1179" y="656"/>
                      <a:pt x="1179" y="656"/>
                    </a:cubicBezTo>
                    <a:cubicBezTo>
                      <a:pt x="1179" y="656"/>
                      <a:pt x="1001" y="155"/>
                      <a:pt x="84" y="1"/>
                    </a:cubicBezTo>
                    <a:close/>
                  </a:path>
                </a:pathLst>
              </a:custGeom>
              <a:solidFill>
                <a:srgbClr val="C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"/>
              <p:cNvSpPr/>
              <p:nvPr/>
            </p:nvSpPr>
            <p:spPr>
              <a:xfrm>
                <a:off x="8409390" y="4196845"/>
                <a:ext cx="237497" cy="290055"/>
              </a:xfrm>
              <a:custGeom>
                <a:rect b="b" l="l" r="r" t="t"/>
                <a:pathLst>
                  <a:path extrusionOk="0" h="4277" w="3502">
                    <a:moveTo>
                      <a:pt x="441" y="1"/>
                    </a:moveTo>
                    <a:cubicBezTo>
                      <a:pt x="441" y="1"/>
                      <a:pt x="1" y="3370"/>
                      <a:pt x="1" y="3847"/>
                    </a:cubicBezTo>
                    <a:cubicBezTo>
                      <a:pt x="1" y="4243"/>
                      <a:pt x="1836" y="4277"/>
                      <a:pt x="2634" y="4277"/>
                    </a:cubicBezTo>
                    <a:cubicBezTo>
                      <a:pt x="2794" y="4277"/>
                      <a:pt x="2912" y="4275"/>
                      <a:pt x="2965" y="4275"/>
                    </a:cubicBezTo>
                    <a:cubicBezTo>
                      <a:pt x="3299" y="4275"/>
                      <a:pt x="3454" y="1418"/>
                      <a:pt x="3501" y="275"/>
                    </a:cubicBezTo>
                    <a:lnTo>
                      <a:pt x="3501" y="275"/>
                    </a:lnTo>
                    <a:cubicBezTo>
                      <a:pt x="3450" y="283"/>
                      <a:pt x="3341" y="288"/>
                      <a:pt x="3192" y="288"/>
                    </a:cubicBezTo>
                    <a:cubicBezTo>
                      <a:pt x="2507" y="288"/>
                      <a:pt x="989" y="196"/>
                      <a:pt x="441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"/>
              <p:cNvSpPr/>
              <p:nvPr/>
            </p:nvSpPr>
            <p:spPr>
              <a:xfrm>
                <a:off x="8709750" y="4195285"/>
                <a:ext cx="262522" cy="294124"/>
              </a:xfrm>
              <a:custGeom>
                <a:rect b="b" l="l" r="r" t="t"/>
                <a:pathLst>
                  <a:path extrusionOk="0" h="4337" w="3871">
                    <a:moveTo>
                      <a:pt x="3311" y="0"/>
                    </a:moveTo>
                    <a:cubicBezTo>
                      <a:pt x="3013" y="155"/>
                      <a:pt x="382" y="441"/>
                      <a:pt x="1" y="441"/>
                    </a:cubicBezTo>
                    <a:cubicBezTo>
                      <a:pt x="1" y="441"/>
                      <a:pt x="203" y="3977"/>
                      <a:pt x="394" y="4251"/>
                    </a:cubicBezTo>
                    <a:cubicBezTo>
                      <a:pt x="435" y="4311"/>
                      <a:pt x="594" y="4336"/>
                      <a:pt x="823" y="4336"/>
                    </a:cubicBezTo>
                    <a:cubicBezTo>
                      <a:pt x="1721" y="4336"/>
                      <a:pt x="3687" y="3950"/>
                      <a:pt x="3763" y="3798"/>
                    </a:cubicBezTo>
                    <a:cubicBezTo>
                      <a:pt x="3870" y="3608"/>
                      <a:pt x="3549" y="1345"/>
                      <a:pt x="3311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"/>
              <p:cNvSpPr/>
              <p:nvPr/>
            </p:nvSpPr>
            <p:spPr>
              <a:xfrm>
                <a:off x="8162333" y="3560590"/>
                <a:ext cx="185752" cy="144587"/>
              </a:xfrm>
              <a:custGeom>
                <a:rect b="b" l="l" r="r" t="t"/>
                <a:pathLst>
                  <a:path extrusionOk="0" h="2132" w="2739">
                    <a:moveTo>
                      <a:pt x="274" y="1"/>
                    </a:moveTo>
                    <a:cubicBezTo>
                      <a:pt x="191" y="1"/>
                      <a:pt x="119" y="429"/>
                      <a:pt x="0" y="1060"/>
                    </a:cubicBezTo>
                    <a:cubicBezTo>
                      <a:pt x="47" y="1055"/>
                      <a:pt x="95" y="1052"/>
                      <a:pt x="144" y="1052"/>
                    </a:cubicBezTo>
                    <a:cubicBezTo>
                      <a:pt x="1118" y="1052"/>
                      <a:pt x="2382" y="2132"/>
                      <a:pt x="2382" y="2132"/>
                    </a:cubicBezTo>
                    <a:cubicBezTo>
                      <a:pt x="2382" y="2132"/>
                      <a:pt x="2548" y="1668"/>
                      <a:pt x="2739" y="1287"/>
                    </a:cubicBezTo>
                    <a:cubicBezTo>
                      <a:pt x="2096" y="489"/>
                      <a:pt x="310" y="1"/>
                      <a:pt x="274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"/>
              <p:cNvSpPr/>
              <p:nvPr/>
            </p:nvSpPr>
            <p:spPr>
              <a:xfrm>
                <a:off x="8166335" y="3580799"/>
                <a:ext cx="173681" cy="108237"/>
              </a:xfrm>
              <a:custGeom>
                <a:rect b="b" l="l" r="r" t="t"/>
                <a:pathLst>
                  <a:path extrusionOk="0" h="1596" w="2561">
                    <a:moveTo>
                      <a:pt x="111" y="0"/>
                    </a:moveTo>
                    <a:cubicBezTo>
                      <a:pt x="110" y="0"/>
                      <a:pt x="109" y="0"/>
                      <a:pt x="108" y="0"/>
                    </a:cubicBezTo>
                    <a:cubicBezTo>
                      <a:pt x="72" y="12"/>
                      <a:pt x="37" y="239"/>
                      <a:pt x="1" y="453"/>
                    </a:cubicBezTo>
                    <a:cubicBezTo>
                      <a:pt x="44" y="448"/>
                      <a:pt x="89" y="446"/>
                      <a:pt x="133" y="446"/>
                    </a:cubicBezTo>
                    <a:cubicBezTo>
                      <a:pt x="1170" y="446"/>
                      <a:pt x="2418" y="1596"/>
                      <a:pt x="2418" y="1596"/>
                    </a:cubicBezTo>
                    <a:cubicBezTo>
                      <a:pt x="2418" y="1596"/>
                      <a:pt x="2537" y="1346"/>
                      <a:pt x="2561" y="1227"/>
                    </a:cubicBezTo>
                    <a:cubicBezTo>
                      <a:pt x="1927" y="428"/>
                      <a:pt x="203" y="0"/>
                      <a:pt x="111" y="0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"/>
              <p:cNvSpPr/>
              <p:nvPr/>
            </p:nvSpPr>
            <p:spPr>
              <a:xfrm>
                <a:off x="8263245" y="3254602"/>
                <a:ext cx="172867" cy="191449"/>
              </a:xfrm>
              <a:custGeom>
                <a:rect b="b" l="l" r="r" t="t"/>
                <a:pathLst>
                  <a:path extrusionOk="0" h="2823" w="2549">
                    <a:moveTo>
                      <a:pt x="429" y="0"/>
                    </a:moveTo>
                    <a:cubicBezTo>
                      <a:pt x="96" y="762"/>
                      <a:pt x="1" y="1227"/>
                      <a:pt x="1" y="1227"/>
                    </a:cubicBezTo>
                    <a:cubicBezTo>
                      <a:pt x="310" y="1453"/>
                      <a:pt x="1596" y="1834"/>
                      <a:pt x="2239" y="2822"/>
                    </a:cubicBezTo>
                    <a:cubicBezTo>
                      <a:pt x="2513" y="2143"/>
                      <a:pt x="2549" y="1810"/>
                      <a:pt x="2549" y="1810"/>
                    </a:cubicBezTo>
                    <a:cubicBezTo>
                      <a:pt x="2549" y="1810"/>
                      <a:pt x="1882" y="560"/>
                      <a:pt x="429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"/>
              <p:cNvSpPr/>
              <p:nvPr/>
            </p:nvSpPr>
            <p:spPr>
              <a:xfrm>
                <a:off x="8269687" y="3280440"/>
                <a:ext cx="162423" cy="143773"/>
              </a:xfrm>
              <a:custGeom>
                <a:rect b="b" l="l" r="r" t="t"/>
                <a:pathLst>
                  <a:path extrusionOk="0" h="2120" w="2395">
                    <a:moveTo>
                      <a:pt x="180" y="0"/>
                    </a:moveTo>
                    <a:cubicBezTo>
                      <a:pt x="72" y="238"/>
                      <a:pt x="1" y="500"/>
                      <a:pt x="1" y="500"/>
                    </a:cubicBezTo>
                    <a:cubicBezTo>
                      <a:pt x="858" y="679"/>
                      <a:pt x="1989" y="1465"/>
                      <a:pt x="2263" y="2120"/>
                    </a:cubicBezTo>
                    <a:cubicBezTo>
                      <a:pt x="2346" y="1858"/>
                      <a:pt x="2394" y="1703"/>
                      <a:pt x="2394" y="1703"/>
                    </a:cubicBezTo>
                    <a:cubicBezTo>
                      <a:pt x="2394" y="1703"/>
                      <a:pt x="1751" y="560"/>
                      <a:pt x="180" y="0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"/>
              <p:cNvSpPr/>
              <p:nvPr/>
            </p:nvSpPr>
            <p:spPr>
              <a:xfrm>
                <a:off x="8428785" y="3338830"/>
                <a:ext cx="493440" cy="99081"/>
              </a:xfrm>
              <a:custGeom>
                <a:rect b="b" l="l" r="r" t="t"/>
                <a:pathLst>
                  <a:path extrusionOk="0" h="1461" w="7276">
                    <a:moveTo>
                      <a:pt x="4244" y="1"/>
                    </a:moveTo>
                    <a:cubicBezTo>
                      <a:pt x="3040" y="1"/>
                      <a:pt x="1576" y="107"/>
                      <a:pt x="48" y="461"/>
                    </a:cubicBezTo>
                    <a:cubicBezTo>
                      <a:pt x="0" y="1294"/>
                      <a:pt x="12" y="1461"/>
                      <a:pt x="12" y="1461"/>
                    </a:cubicBezTo>
                    <a:cubicBezTo>
                      <a:pt x="264" y="1343"/>
                      <a:pt x="2670" y="930"/>
                      <a:pt x="4844" y="930"/>
                    </a:cubicBezTo>
                    <a:cubicBezTo>
                      <a:pt x="5753" y="930"/>
                      <a:pt x="6622" y="1002"/>
                      <a:pt x="7275" y="1199"/>
                    </a:cubicBezTo>
                    <a:cubicBezTo>
                      <a:pt x="7275" y="580"/>
                      <a:pt x="7251" y="235"/>
                      <a:pt x="7251" y="235"/>
                    </a:cubicBezTo>
                    <a:cubicBezTo>
                      <a:pt x="7251" y="235"/>
                      <a:pt x="6034" y="1"/>
                      <a:pt x="4244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"/>
              <p:cNvSpPr/>
              <p:nvPr/>
            </p:nvSpPr>
            <p:spPr>
              <a:xfrm>
                <a:off x="8428582" y="3359650"/>
                <a:ext cx="492830" cy="65715"/>
              </a:xfrm>
              <a:custGeom>
                <a:rect b="b" l="l" r="r" t="t"/>
                <a:pathLst>
                  <a:path extrusionOk="0" h="969" w="7267">
                    <a:moveTo>
                      <a:pt x="4398" y="0"/>
                    </a:moveTo>
                    <a:cubicBezTo>
                      <a:pt x="3164" y="0"/>
                      <a:pt x="1641" y="105"/>
                      <a:pt x="51" y="463"/>
                    </a:cubicBezTo>
                    <a:cubicBezTo>
                      <a:pt x="38" y="650"/>
                      <a:pt x="28" y="772"/>
                      <a:pt x="21" y="849"/>
                    </a:cubicBezTo>
                    <a:lnTo>
                      <a:pt x="21" y="849"/>
                    </a:lnTo>
                    <a:cubicBezTo>
                      <a:pt x="349" y="723"/>
                      <a:pt x="2704" y="325"/>
                      <a:pt x="4835" y="325"/>
                    </a:cubicBezTo>
                    <a:cubicBezTo>
                      <a:pt x="5744" y="325"/>
                      <a:pt x="6613" y="398"/>
                      <a:pt x="7266" y="594"/>
                    </a:cubicBezTo>
                    <a:cubicBezTo>
                      <a:pt x="7254" y="356"/>
                      <a:pt x="7266" y="202"/>
                      <a:pt x="7266" y="202"/>
                    </a:cubicBezTo>
                    <a:cubicBezTo>
                      <a:pt x="7266" y="202"/>
                      <a:pt x="6111" y="0"/>
                      <a:pt x="4398" y="0"/>
                    </a:cubicBezTo>
                    <a:close/>
                    <a:moveTo>
                      <a:pt x="21" y="849"/>
                    </a:moveTo>
                    <a:cubicBezTo>
                      <a:pt x="14" y="852"/>
                      <a:pt x="8" y="854"/>
                      <a:pt x="3" y="856"/>
                    </a:cubicBezTo>
                    <a:cubicBezTo>
                      <a:pt x="3" y="856"/>
                      <a:pt x="0" y="968"/>
                      <a:pt x="5" y="968"/>
                    </a:cubicBezTo>
                    <a:cubicBezTo>
                      <a:pt x="8" y="968"/>
                      <a:pt x="12" y="939"/>
                      <a:pt x="21" y="849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"/>
              <p:cNvSpPr/>
              <p:nvPr/>
            </p:nvSpPr>
            <p:spPr>
              <a:xfrm>
                <a:off x="8759053" y="3248769"/>
                <a:ext cx="118748" cy="193416"/>
              </a:xfrm>
              <a:custGeom>
                <a:rect b="b" l="l" r="r" t="t"/>
                <a:pathLst>
                  <a:path extrusionOk="0" h="2852" w="1751">
                    <a:moveTo>
                      <a:pt x="1268" y="0"/>
                    </a:moveTo>
                    <a:cubicBezTo>
                      <a:pt x="833" y="0"/>
                      <a:pt x="48" y="122"/>
                      <a:pt x="48" y="122"/>
                    </a:cubicBezTo>
                    <a:cubicBezTo>
                      <a:pt x="131" y="443"/>
                      <a:pt x="0" y="2694"/>
                      <a:pt x="322" y="2801"/>
                    </a:cubicBezTo>
                    <a:cubicBezTo>
                      <a:pt x="446" y="2832"/>
                      <a:pt x="670" y="2851"/>
                      <a:pt x="903" y="2851"/>
                    </a:cubicBezTo>
                    <a:cubicBezTo>
                      <a:pt x="1296" y="2851"/>
                      <a:pt x="1715" y="2796"/>
                      <a:pt x="1715" y="2646"/>
                    </a:cubicBezTo>
                    <a:cubicBezTo>
                      <a:pt x="1715" y="2408"/>
                      <a:pt x="1750" y="122"/>
                      <a:pt x="1512" y="27"/>
                    </a:cubicBezTo>
                    <a:cubicBezTo>
                      <a:pt x="1465" y="8"/>
                      <a:pt x="1377" y="0"/>
                      <a:pt x="1268" y="0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"/>
              <p:cNvSpPr/>
              <p:nvPr/>
            </p:nvSpPr>
            <p:spPr>
              <a:xfrm>
                <a:off x="8740471" y="3226254"/>
                <a:ext cx="153471" cy="85043"/>
              </a:xfrm>
              <a:custGeom>
                <a:rect b="b" l="l" r="r" t="t"/>
                <a:pathLst>
                  <a:path extrusionOk="0" h="1254" w="2263">
                    <a:moveTo>
                      <a:pt x="1667" y="0"/>
                    </a:moveTo>
                    <a:cubicBezTo>
                      <a:pt x="1105" y="0"/>
                      <a:pt x="110" y="97"/>
                      <a:pt x="0" y="97"/>
                    </a:cubicBezTo>
                    <a:cubicBezTo>
                      <a:pt x="0" y="97"/>
                      <a:pt x="119" y="740"/>
                      <a:pt x="119" y="1073"/>
                    </a:cubicBezTo>
                    <a:cubicBezTo>
                      <a:pt x="119" y="1209"/>
                      <a:pt x="395" y="1254"/>
                      <a:pt x="739" y="1254"/>
                    </a:cubicBezTo>
                    <a:cubicBezTo>
                      <a:pt x="1239" y="1254"/>
                      <a:pt x="1883" y="1158"/>
                      <a:pt x="2024" y="1109"/>
                    </a:cubicBezTo>
                    <a:cubicBezTo>
                      <a:pt x="2262" y="1014"/>
                      <a:pt x="2024" y="228"/>
                      <a:pt x="2048" y="61"/>
                    </a:cubicBezTo>
                    <a:cubicBezTo>
                      <a:pt x="2052" y="16"/>
                      <a:pt x="1895" y="0"/>
                      <a:pt x="1667" y="0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8763054" y="3336931"/>
                <a:ext cx="114747" cy="69513"/>
              </a:xfrm>
              <a:custGeom>
                <a:rect b="b" l="l" r="r" t="t"/>
                <a:pathLst>
                  <a:path extrusionOk="0" h="1025" w="1692">
                    <a:moveTo>
                      <a:pt x="758" y="0"/>
                    </a:moveTo>
                    <a:cubicBezTo>
                      <a:pt x="562" y="0"/>
                      <a:pt x="328" y="11"/>
                      <a:pt x="48" y="36"/>
                    </a:cubicBezTo>
                    <a:cubicBezTo>
                      <a:pt x="1" y="382"/>
                      <a:pt x="72" y="965"/>
                      <a:pt x="72" y="965"/>
                    </a:cubicBezTo>
                    <a:cubicBezTo>
                      <a:pt x="114" y="939"/>
                      <a:pt x="388" y="922"/>
                      <a:pt x="698" y="922"/>
                    </a:cubicBezTo>
                    <a:cubicBezTo>
                      <a:pt x="1102" y="922"/>
                      <a:pt x="1567" y="951"/>
                      <a:pt x="1668" y="1025"/>
                    </a:cubicBezTo>
                    <a:cubicBezTo>
                      <a:pt x="1691" y="667"/>
                      <a:pt x="1668" y="132"/>
                      <a:pt x="1668" y="132"/>
                    </a:cubicBezTo>
                    <a:cubicBezTo>
                      <a:pt x="1668" y="132"/>
                      <a:pt x="1463" y="0"/>
                      <a:pt x="758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"/>
              <p:cNvSpPr/>
              <p:nvPr/>
            </p:nvSpPr>
            <p:spPr>
              <a:xfrm>
                <a:off x="8764682" y="3353478"/>
                <a:ext cx="112306" cy="36011"/>
              </a:xfrm>
              <a:custGeom>
                <a:rect b="b" l="l" r="r" t="t"/>
                <a:pathLst>
                  <a:path extrusionOk="0" h="531" w="1656">
                    <a:moveTo>
                      <a:pt x="830" y="1"/>
                    </a:moveTo>
                    <a:cubicBezTo>
                      <a:pt x="597" y="1"/>
                      <a:pt x="318" y="30"/>
                      <a:pt x="0" y="114"/>
                    </a:cubicBezTo>
                    <a:cubicBezTo>
                      <a:pt x="0" y="257"/>
                      <a:pt x="24" y="447"/>
                      <a:pt x="24" y="447"/>
                    </a:cubicBezTo>
                    <a:cubicBezTo>
                      <a:pt x="37" y="435"/>
                      <a:pt x="415" y="399"/>
                      <a:pt x="809" y="399"/>
                    </a:cubicBezTo>
                    <a:cubicBezTo>
                      <a:pt x="1167" y="399"/>
                      <a:pt x="1536" y="429"/>
                      <a:pt x="1655" y="531"/>
                    </a:cubicBezTo>
                    <a:lnTo>
                      <a:pt x="1655" y="150"/>
                    </a:lnTo>
                    <a:cubicBezTo>
                      <a:pt x="1655" y="150"/>
                      <a:pt x="1358" y="1"/>
                      <a:pt x="830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"/>
              <p:cNvSpPr/>
              <p:nvPr/>
            </p:nvSpPr>
            <p:spPr>
              <a:xfrm>
                <a:off x="8844638" y="3100387"/>
                <a:ext cx="268896" cy="317522"/>
              </a:xfrm>
              <a:custGeom>
                <a:rect b="b" l="l" r="r" t="t"/>
                <a:pathLst>
                  <a:path extrusionOk="0" h="4682" w="3965">
                    <a:moveTo>
                      <a:pt x="1619" y="0"/>
                    </a:moveTo>
                    <a:cubicBezTo>
                      <a:pt x="1536" y="405"/>
                      <a:pt x="238" y="1619"/>
                      <a:pt x="0" y="1667"/>
                    </a:cubicBezTo>
                    <a:cubicBezTo>
                      <a:pt x="562" y="2369"/>
                      <a:pt x="1170" y="4681"/>
                      <a:pt x="2502" y="4681"/>
                    </a:cubicBezTo>
                    <a:cubicBezTo>
                      <a:pt x="2525" y="4681"/>
                      <a:pt x="2548" y="4681"/>
                      <a:pt x="2572" y="4679"/>
                    </a:cubicBezTo>
                    <a:cubicBezTo>
                      <a:pt x="3965" y="4584"/>
                      <a:pt x="3501" y="4036"/>
                      <a:pt x="3584" y="3905"/>
                    </a:cubicBezTo>
                    <a:cubicBezTo>
                      <a:pt x="3679" y="3751"/>
                      <a:pt x="3620" y="2096"/>
                      <a:pt x="2953" y="1250"/>
                    </a:cubicBezTo>
                    <a:cubicBezTo>
                      <a:pt x="2298" y="393"/>
                      <a:pt x="1619" y="0"/>
                      <a:pt x="1619" y="0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"/>
              <p:cNvSpPr/>
              <p:nvPr/>
            </p:nvSpPr>
            <p:spPr>
              <a:xfrm>
                <a:off x="8869662" y="3141551"/>
                <a:ext cx="181751" cy="171239"/>
              </a:xfrm>
              <a:custGeom>
                <a:rect b="b" l="l" r="r" t="t"/>
                <a:pathLst>
                  <a:path extrusionOk="0" h="2525" w="2680">
                    <a:moveTo>
                      <a:pt x="2024" y="0"/>
                    </a:moveTo>
                    <a:cubicBezTo>
                      <a:pt x="1584" y="1096"/>
                      <a:pt x="0" y="1727"/>
                      <a:pt x="0" y="1727"/>
                    </a:cubicBezTo>
                    <a:cubicBezTo>
                      <a:pt x="0" y="1727"/>
                      <a:pt x="227" y="2132"/>
                      <a:pt x="417" y="2525"/>
                    </a:cubicBezTo>
                    <a:cubicBezTo>
                      <a:pt x="1310" y="2405"/>
                      <a:pt x="2655" y="1227"/>
                      <a:pt x="2679" y="798"/>
                    </a:cubicBezTo>
                    <a:cubicBezTo>
                      <a:pt x="2667" y="739"/>
                      <a:pt x="2465" y="500"/>
                      <a:pt x="2024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8877732" y="3157692"/>
                <a:ext cx="163983" cy="138958"/>
              </a:xfrm>
              <a:custGeom>
                <a:rect b="b" l="l" r="r" t="t"/>
                <a:pathLst>
                  <a:path extrusionOk="0" h="2049" w="2418">
                    <a:moveTo>
                      <a:pt x="2108" y="1"/>
                    </a:moveTo>
                    <a:cubicBezTo>
                      <a:pt x="1632" y="1155"/>
                      <a:pt x="0" y="1703"/>
                      <a:pt x="0" y="1703"/>
                    </a:cubicBezTo>
                    <a:cubicBezTo>
                      <a:pt x="0" y="1703"/>
                      <a:pt x="108" y="1941"/>
                      <a:pt x="179" y="2048"/>
                    </a:cubicBezTo>
                    <a:cubicBezTo>
                      <a:pt x="1096" y="1929"/>
                      <a:pt x="2382" y="560"/>
                      <a:pt x="2417" y="346"/>
                    </a:cubicBezTo>
                    <a:cubicBezTo>
                      <a:pt x="2417" y="322"/>
                      <a:pt x="2263" y="155"/>
                      <a:pt x="2108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"/>
              <p:cNvSpPr/>
              <p:nvPr/>
            </p:nvSpPr>
            <p:spPr>
              <a:xfrm>
                <a:off x="8696051" y="2914230"/>
                <a:ext cx="228545" cy="262522"/>
              </a:xfrm>
              <a:custGeom>
                <a:rect b="b" l="l" r="r" t="t"/>
                <a:pathLst>
                  <a:path extrusionOk="0" h="3871" w="3370">
                    <a:moveTo>
                      <a:pt x="2159" y="1"/>
                    </a:moveTo>
                    <a:cubicBezTo>
                      <a:pt x="2038" y="1"/>
                      <a:pt x="1921" y="61"/>
                      <a:pt x="1846" y="173"/>
                    </a:cubicBezTo>
                    <a:lnTo>
                      <a:pt x="120" y="2852"/>
                    </a:lnTo>
                    <a:cubicBezTo>
                      <a:pt x="0" y="3031"/>
                      <a:pt x="48" y="3257"/>
                      <a:pt x="227" y="3376"/>
                    </a:cubicBezTo>
                    <a:lnTo>
                      <a:pt x="1001" y="3805"/>
                    </a:lnTo>
                    <a:cubicBezTo>
                      <a:pt x="1067" y="3849"/>
                      <a:pt x="1140" y="3870"/>
                      <a:pt x="1212" y="3870"/>
                    </a:cubicBezTo>
                    <a:cubicBezTo>
                      <a:pt x="1333" y="3870"/>
                      <a:pt x="1450" y="3810"/>
                      <a:pt x="1524" y="3698"/>
                    </a:cubicBezTo>
                    <a:lnTo>
                      <a:pt x="3251" y="1019"/>
                    </a:lnTo>
                    <a:cubicBezTo>
                      <a:pt x="3370" y="840"/>
                      <a:pt x="3322" y="614"/>
                      <a:pt x="3144" y="495"/>
                    </a:cubicBezTo>
                    <a:lnTo>
                      <a:pt x="2370" y="66"/>
                    </a:lnTo>
                    <a:cubicBezTo>
                      <a:pt x="2303" y="22"/>
                      <a:pt x="2230" y="1"/>
                      <a:pt x="2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"/>
              <p:cNvSpPr/>
              <p:nvPr/>
            </p:nvSpPr>
            <p:spPr>
              <a:xfrm>
                <a:off x="8725891" y="2941967"/>
                <a:ext cx="176936" cy="211116"/>
              </a:xfrm>
              <a:custGeom>
                <a:rect b="b" l="l" r="r" t="t"/>
                <a:pathLst>
                  <a:path extrusionOk="0" h="3113" w="2609">
                    <a:moveTo>
                      <a:pt x="1806" y="0"/>
                    </a:moveTo>
                    <a:cubicBezTo>
                      <a:pt x="1706" y="0"/>
                      <a:pt x="1614" y="50"/>
                      <a:pt x="1561" y="134"/>
                    </a:cubicBezTo>
                    <a:lnTo>
                      <a:pt x="84" y="2396"/>
                    </a:lnTo>
                    <a:cubicBezTo>
                      <a:pt x="1" y="2551"/>
                      <a:pt x="37" y="2729"/>
                      <a:pt x="180" y="2812"/>
                    </a:cubicBezTo>
                    <a:lnTo>
                      <a:pt x="632" y="3062"/>
                    </a:lnTo>
                    <a:cubicBezTo>
                      <a:pt x="688" y="3097"/>
                      <a:pt x="747" y="3113"/>
                      <a:pt x="803" y="3113"/>
                    </a:cubicBezTo>
                    <a:cubicBezTo>
                      <a:pt x="903" y="3113"/>
                      <a:pt x="995" y="3063"/>
                      <a:pt x="1049" y="2979"/>
                    </a:cubicBezTo>
                    <a:lnTo>
                      <a:pt x="2525" y="717"/>
                    </a:lnTo>
                    <a:cubicBezTo>
                      <a:pt x="2608" y="562"/>
                      <a:pt x="2573" y="384"/>
                      <a:pt x="2442" y="300"/>
                    </a:cubicBezTo>
                    <a:lnTo>
                      <a:pt x="1977" y="50"/>
                    </a:lnTo>
                    <a:cubicBezTo>
                      <a:pt x="1922" y="16"/>
                      <a:pt x="1863" y="0"/>
                      <a:pt x="18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8877732" y="2813794"/>
                <a:ext cx="108847" cy="149402"/>
              </a:xfrm>
              <a:custGeom>
                <a:rect b="b" l="l" r="r" t="t"/>
                <a:pathLst>
                  <a:path extrusionOk="0" h="2203" w="1605">
                    <a:moveTo>
                      <a:pt x="1523" y="0"/>
                    </a:moveTo>
                    <a:cubicBezTo>
                      <a:pt x="1499" y="0"/>
                      <a:pt x="1474" y="10"/>
                      <a:pt x="1465" y="23"/>
                    </a:cubicBezTo>
                    <a:lnTo>
                      <a:pt x="36" y="1904"/>
                    </a:lnTo>
                    <a:cubicBezTo>
                      <a:pt x="0" y="1952"/>
                      <a:pt x="155" y="2024"/>
                      <a:pt x="203" y="2059"/>
                    </a:cubicBezTo>
                    <a:cubicBezTo>
                      <a:pt x="262" y="2095"/>
                      <a:pt x="322" y="2083"/>
                      <a:pt x="393" y="2202"/>
                    </a:cubicBezTo>
                    <a:lnTo>
                      <a:pt x="1560" y="119"/>
                    </a:lnTo>
                    <a:cubicBezTo>
                      <a:pt x="1605" y="29"/>
                      <a:pt x="1565" y="0"/>
                      <a:pt x="15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"/>
              <p:cNvSpPr/>
              <p:nvPr/>
            </p:nvSpPr>
            <p:spPr>
              <a:xfrm>
                <a:off x="8724331" y="2965771"/>
                <a:ext cx="233428" cy="250925"/>
              </a:xfrm>
              <a:custGeom>
                <a:rect b="b" l="l" r="r" t="t"/>
                <a:pathLst>
                  <a:path extrusionOk="0" h="3700" w="3442">
                    <a:moveTo>
                      <a:pt x="703" y="1"/>
                    </a:moveTo>
                    <a:cubicBezTo>
                      <a:pt x="664" y="1"/>
                      <a:pt x="628" y="4"/>
                      <a:pt x="595" y="9"/>
                    </a:cubicBezTo>
                    <a:cubicBezTo>
                      <a:pt x="381" y="33"/>
                      <a:pt x="417" y="116"/>
                      <a:pt x="643" y="211"/>
                    </a:cubicBezTo>
                    <a:cubicBezTo>
                      <a:pt x="869" y="318"/>
                      <a:pt x="1155" y="545"/>
                      <a:pt x="1155" y="545"/>
                    </a:cubicBezTo>
                    <a:cubicBezTo>
                      <a:pt x="1155" y="545"/>
                      <a:pt x="685" y="212"/>
                      <a:pt x="376" y="212"/>
                    </a:cubicBezTo>
                    <a:cubicBezTo>
                      <a:pt x="344" y="212"/>
                      <a:pt x="314" y="215"/>
                      <a:pt x="286" y="223"/>
                    </a:cubicBezTo>
                    <a:cubicBezTo>
                      <a:pt x="0" y="318"/>
                      <a:pt x="238" y="509"/>
                      <a:pt x="976" y="902"/>
                    </a:cubicBezTo>
                    <a:cubicBezTo>
                      <a:pt x="974" y="902"/>
                      <a:pt x="972" y="902"/>
                      <a:pt x="969" y="902"/>
                    </a:cubicBezTo>
                    <a:cubicBezTo>
                      <a:pt x="869" y="902"/>
                      <a:pt x="393" y="573"/>
                      <a:pt x="225" y="573"/>
                    </a:cubicBezTo>
                    <a:cubicBezTo>
                      <a:pt x="173" y="573"/>
                      <a:pt x="151" y="605"/>
                      <a:pt x="179" y="687"/>
                    </a:cubicBezTo>
                    <a:cubicBezTo>
                      <a:pt x="240" y="836"/>
                      <a:pt x="377" y="991"/>
                      <a:pt x="512" y="1120"/>
                    </a:cubicBezTo>
                    <a:lnTo>
                      <a:pt x="512" y="1120"/>
                    </a:lnTo>
                    <a:cubicBezTo>
                      <a:pt x="427" y="1061"/>
                      <a:pt x="346" y="1017"/>
                      <a:pt x="295" y="1017"/>
                    </a:cubicBezTo>
                    <a:cubicBezTo>
                      <a:pt x="256" y="1017"/>
                      <a:pt x="234" y="1042"/>
                      <a:pt x="238" y="1104"/>
                    </a:cubicBezTo>
                    <a:cubicBezTo>
                      <a:pt x="262" y="1414"/>
                      <a:pt x="834" y="2188"/>
                      <a:pt x="1334" y="2485"/>
                    </a:cubicBezTo>
                    <a:cubicBezTo>
                      <a:pt x="1822" y="2783"/>
                      <a:pt x="1846" y="2819"/>
                      <a:pt x="1989" y="3069"/>
                    </a:cubicBezTo>
                    <a:cubicBezTo>
                      <a:pt x="2119" y="3319"/>
                      <a:pt x="2227" y="3700"/>
                      <a:pt x="2227" y="3700"/>
                    </a:cubicBezTo>
                    <a:cubicBezTo>
                      <a:pt x="2227" y="3700"/>
                      <a:pt x="3441" y="2783"/>
                      <a:pt x="3417" y="2450"/>
                    </a:cubicBezTo>
                    <a:cubicBezTo>
                      <a:pt x="3417" y="2092"/>
                      <a:pt x="2834" y="1759"/>
                      <a:pt x="2834" y="1759"/>
                    </a:cubicBezTo>
                    <a:cubicBezTo>
                      <a:pt x="2584" y="1199"/>
                      <a:pt x="2191" y="556"/>
                      <a:pt x="1691" y="306"/>
                    </a:cubicBezTo>
                    <a:cubicBezTo>
                      <a:pt x="1253" y="93"/>
                      <a:pt x="929" y="1"/>
                      <a:pt x="7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"/>
              <p:cNvSpPr/>
              <p:nvPr/>
            </p:nvSpPr>
            <p:spPr>
              <a:xfrm>
                <a:off x="8378737" y="4643146"/>
                <a:ext cx="242312" cy="102879"/>
              </a:xfrm>
              <a:custGeom>
                <a:rect b="b" l="l" r="r" t="t"/>
                <a:pathLst>
                  <a:path extrusionOk="0" h="1517" w="3573">
                    <a:moveTo>
                      <a:pt x="1381" y="0"/>
                    </a:moveTo>
                    <a:cubicBezTo>
                      <a:pt x="963" y="0"/>
                      <a:pt x="504" y="66"/>
                      <a:pt x="24" y="242"/>
                    </a:cubicBezTo>
                    <a:cubicBezTo>
                      <a:pt x="0" y="647"/>
                      <a:pt x="0" y="1064"/>
                      <a:pt x="0" y="1064"/>
                    </a:cubicBezTo>
                    <a:cubicBezTo>
                      <a:pt x="190" y="993"/>
                      <a:pt x="757" y="848"/>
                      <a:pt x="1407" y="848"/>
                    </a:cubicBezTo>
                    <a:cubicBezTo>
                      <a:pt x="2064" y="848"/>
                      <a:pt x="2808" y="996"/>
                      <a:pt x="3334" y="1516"/>
                    </a:cubicBezTo>
                    <a:cubicBezTo>
                      <a:pt x="3536" y="992"/>
                      <a:pt x="3572" y="623"/>
                      <a:pt x="3572" y="623"/>
                    </a:cubicBezTo>
                    <a:cubicBezTo>
                      <a:pt x="3572" y="623"/>
                      <a:pt x="2665" y="0"/>
                      <a:pt x="1381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"/>
              <p:cNvSpPr/>
              <p:nvPr/>
            </p:nvSpPr>
            <p:spPr>
              <a:xfrm>
                <a:off x="8377109" y="4661931"/>
                <a:ext cx="241498" cy="67885"/>
              </a:xfrm>
              <a:custGeom>
                <a:rect b="b" l="l" r="r" t="t"/>
                <a:pathLst>
                  <a:path extrusionOk="0" h="1001" w="3561">
                    <a:moveTo>
                      <a:pt x="1423" y="1"/>
                    </a:moveTo>
                    <a:cubicBezTo>
                      <a:pt x="1018" y="1"/>
                      <a:pt x="562" y="54"/>
                      <a:pt x="60" y="191"/>
                    </a:cubicBezTo>
                    <a:cubicBezTo>
                      <a:pt x="0" y="263"/>
                      <a:pt x="36" y="537"/>
                      <a:pt x="36" y="537"/>
                    </a:cubicBezTo>
                    <a:cubicBezTo>
                      <a:pt x="124" y="505"/>
                      <a:pt x="730" y="325"/>
                      <a:pt x="1458" y="325"/>
                    </a:cubicBezTo>
                    <a:cubicBezTo>
                      <a:pt x="2112" y="325"/>
                      <a:pt x="2866" y="471"/>
                      <a:pt x="3429" y="1001"/>
                    </a:cubicBezTo>
                    <a:cubicBezTo>
                      <a:pt x="3560" y="620"/>
                      <a:pt x="3549" y="584"/>
                      <a:pt x="3549" y="584"/>
                    </a:cubicBezTo>
                    <a:cubicBezTo>
                      <a:pt x="3549" y="584"/>
                      <a:pt x="2768" y="1"/>
                      <a:pt x="1423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"/>
              <p:cNvSpPr/>
              <p:nvPr/>
            </p:nvSpPr>
            <p:spPr>
              <a:xfrm>
                <a:off x="8742913" y="4643553"/>
                <a:ext cx="251128" cy="104846"/>
              </a:xfrm>
              <a:custGeom>
                <a:rect b="b" l="l" r="r" t="t"/>
                <a:pathLst>
                  <a:path extrusionOk="0" h="1546" w="3703">
                    <a:moveTo>
                      <a:pt x="2390" y="1"/>
                    </a:moveTo>
                    <a:cubicBezTo>
                      <a:pt x="1070" y="1"/>
                      <a:pt x="0" y="629"/>
                      <a:pt x="0" y="629"/>
                    </a:cubicBezTo>
                    <a:cubicBezTo>
                      <a:pt x="0" y="629"/>
                      <a:pt x="12" y="1034"/>
                      <a:pt x="226" y="1546"/>
                    </a:cubicBezTo>
                    <a:cubicBezTo>
                      <a:pt x="872" y="1026"/>
                      <a:pt x="1757" y="864"/>
                      <a:pt x="2478" y="864"/>
                    </a:cubicBezTo>
                    <a:cubicBezTo>
                      <a:pt x="3045" y="864"/>
                      <a:pt x="3511" y="965"/>
                      <a:pt x="3679" y="1070"/>
                    </a:cubicBezTo>
                    <a:cubicBezTo>
                      <a:pt x="3679" y="1070"/>
                      <a:pt x="3703" y="629"/>
                      <a:pt x="3679" y="224"/>
                    </a:cubicBezTo>
                    <a:cubicBezTo>
                      <a:pt x="3242" y="62"/>
                      <a:pt x="2804" y="1"/>
                      <a:pt x="2390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"/>
              <p:cNvSpPr/>
              <p:nvPr/>
            </p:nvSpPr>
            <p:spPr>
              <a:xfrm>
                <a:off x="8744473" y="4660033"/>
                <a:ext cx="248755" cy="71412"/>
              </a:xfrm>
              <a:custGeom>
                <a:rect b="b" l="l" r="r" t="t"/>
                <a:pathLst>
                  <a:path extrusionOk="0" h="1053" w="3668">
                    <a:moveTo>
                      <a:pt x="2405" y="1"/>
                    </a:moveTo>
                    <a:cubicBezTo>
                      <a:pt x="1105" y="1"/>
                      <a:pt x="25" y="624"/>
                      <a:pt x="25" y="624"/>
                    </a:cubicBezTo>
                    <a:cubicBezTo>
                      <a:pt x="25" y="624"/>
                      <a:pt x="1" y="684"/>
                      <a:pt x="144" y="1053"/>
                    </a:cubicBezTo>
                    <a:cubicBezTo>
                      <a:pt x="763" y="536"/>
                      <a:pt x="1613" y="386"/>
                      <a:pt x="2323" y="386"/>
                    </a:cubicBezTo>
                    <a:cubicBezTo>
                      <a:pt x="3019" y="386"/>
                      <a:pt x="3579" y="530"/>
                      <a:pt x="3656" y="612"/>
                    </a:cubicBezTo>
                    <a:cubicBezTo>
                      <a:pt x="3656" y="612"/>
                      <a:pt x="3668" y="231"/>
                      <a:pt x="3656" y="219"/>
                    </a:cubicBezTo>
                    <a:cubicBezTo>
                      <a:pt x="3235" y="61"/>
                      <a:pt x="2809" y="1"/>
                      <a:pt x="2405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4" name="Google Shape;374;p1"/>
          <p:cNvGrpSpPr/>
          <p:nvPr/>
        </p:nvGrpSpPr>
        <p:grpSpPr>
          <a:xfrm>
            <a:off x="1869406" y="3103409"/>
            <a:ext cx="339178" cy="211269"/>
            <a:chOff x="6243051" y="3459679"/>
            <a:chExt cx="388253" cy="241837"/>
          </a:xfrm>
        </p:grpSpPr>
        <p:sp>
          <p:nvSpPr>
            <p:cNvPr id="375" name="Google Shape;375;p1"/>
            <p:cNvSpPr/>
            <p:nvPr/>
          </p:nvSpPr>
          <p:spPr>
            <a:xfrm>
              <a:off x="6503807" y="3459679"/>
              <a:ext cx="127497" cy="128446"/>
            </a:xfrm>
            <a:custGeom>
              <a:rect b="b" l="l" r="r" t="t"/>
              <a:pathLst>
                <a:path extrusionOk="0" h="1894" w="1880">
                  <a:moveTo>
                    <a:pt x="965" y="0"/>
                  </a:moveTo>
                  <a:cubicBezTo>
                    <a:pt x="930" y="0"/>
                    <a:pt x="846" y="12"/>
                    <a:pt x="787" y="48"/>
                  </a:cubicBezTo>
                  <a:cubicBezTo>
                    <a:pt x="692" y="96"/>
                    <a:pt x="572" y="251"/>
                    <a:pt x="525" y="346"/>
                  </a:cubicBezTo>
                  <a:cubicBezTo>
                    <a:pt x="453" y="489"/>
                    <a:pt x="239" y="762"/>
                    <a:pt x="1" y="1239"/>
                  </a:cubicBezTo>
                  <a:lnTo>
                    <a:pt x="632" y="1894"/>
                  </a:lnTo>
                  <a:cubicBezTo>
                    <a:pt x="632" y="1894"/>
                    <a:pt x="846" y="1620"/>
                    <a:pt x="1084" y="1441"/>
                  </a:cubicBezTo>
                  <a:cubicBezTo>
                    <a:pt x="1311" y="1286"/>
                    <a:pt x="1656" y="941"/>
                    <a:pt x="1704" y="715"/>
                  </a:cubicBezTo>
                  <a:cubicBezTo>
                    <a:pt x="1775" y="608"/>
                    <a:pt x="1846" y="548"/>
                    <a:pt x="1846" y="548"/>
                  </a:cubicBezTo>
                  <a:cubicBezTo>
                    <a:pt x="1846" y="548"/>
                    <a:pt x="1879" y="428"/>
                    <a:pt x="1747" y="428"/>
                  </a:cubicBezTo>
                  <a:cubicBezTo>
                    <a:pt x="1740" y="428"/>
                    <a:pt x="1734" y="429"/>
                    <a:pt x="1727" y="429"/>
                  </a:cubicBezTo>
                  <a:lnTo>
                    <a:pt x="1680" y="429"/>
                  </a:lnTo>
                  <a:cubicBezTo>
                    <a:pt x="1704" y="405"/>
                    <a:pt x="1704" y="346"/>
                    <a:pt x="1644" y="298"/>
                  </a:cubicBezTo>
                  <a:cubicBezTo>
                    <a:pt x="1590" y="262"/>
                    <a:pt x="1546" y="251"/>
                    <a:pt x="1512" y="251"/>
                  </a:cubicBezTo>
                  <a:cubicBezTo>
                    <a:pt x="1477" y="251"/>
                    <a:pt x="1454" y="262"/>
                    <a:pt x="1442" y="274"/>
                  </a:cubicBezTo>
                  <a:lnTo>
                    <a:pt x="1430" y="274"/>
                  </a:lnTo>
                  <a:cubicBezTo>
                    <a:pt x="1430" y="239"/>
                    <a:pt x="1430" y="131"/>
                    <a:pt x="1311" y="96"/>
                  </a:cubicBezTo>
                  <a:cubicBezTo>
                    <a:pt x="1283" y="84"/>
                    <a:pt x="1252" y="80"/>
                    <a:pt x="1224" y="80"/>
                  </a:cubicBezTo>
                  <a:cubicBezTo>
                    <a:pt x="1168" y="80"/>
                    <a:pt x="1120" y="96"/>
                    <a:pt x="1120" y="96"/>
                  </a:cubicBezTo>
                  <a:cubicBezTo>
                    <a:pt x="1120" y="96"/>
                    <a:pt x="1144" y="36"/>
                    <a:pt x="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6" name="Google Shape;376;p1"/>
            <p:cNvGrpSpPr/>
            <p:nvPr/>
          </p:nvGrpSpPr>
          <p:grpSpPr>
            <a:xfrm>
              <a:off x="6243051" y="3463748"/>
              <a:ext cx="316572" cy="237768"/>
              <a:chOff x="6243051" y="3463748"/>
              <a:chExt cx="316572" cy="237768"/>
            </a:xfrm>
          </p:grpSpPr>
          <p:sp>
            <p:nvSpPr>
              <p:cNvPr id="377" name="Google Shape;377;p1"/>
              <p:cNvSpPr/>
              <p:nvPr/>
            </p:nvSpPr>
            <p:spPr>
              <a:xfrm>
                <a:off x="6243051" y="3463748"/>
                <a:ext cx="316572" cy="237768"/>
              </a:xfrm>
              <a:custGeom>
                <a:rect b="b" l="l" r="r" t="t"/>
                <a:pathLst>
                  <a:path extrusionOk="0" h="3506" w="4668">
                    <a:moveTo>
                      <a:pt x="1155" y="0"/>
                    </a:moveTo>
                    <a:cubicBezTo>
                      <a:pt x="1155" y="0"/>
                      <a:pt x="0" y="631"/>
                      <a:pt x="119" y="2191"/>
                    </a:cubicBezTo>
                    <a:cubicBezTo>
                      <a:pt x="165" y="2859"/>
                      <a:pt x="1697" y="3506"/>
                      <a:pt x="2420" y="3506"/>
                    </a:cubicBezTo>
                    <a:cubicBezTo>
                      <a:pt x="2457" y="3506"/>
                      <a:pt x="2492" y="3504"/>
                      <a:pt x="2524" y="3500"/>
                    </a:cubicBezTo>
                    <a:cubicBezTo>
                      <a:pt x="3013" y="3441"/>
                      <a:pt x="4668" y="2238"/>
                      <a:pt x="4656" y="2000"/>
                    </a:cubicBezTo>
                    <a:cubicBezTo>
                      <a:pt x="4608" y="1131"/>
                      <a:pt x="3870" y="881"/>
                      <a:pt x="3870" y="881"/>
                    </a:cubicBezTo>
                    <a:lnTo>
                      <a:pt x="2512" y="1464"/>
                    </a:lnTo>
                    <a:cubicBezTo>
                      <a:pt x="2084" y="1179"/>
                      <a:pt x="1643" y="71"/>
                      <a:pt x="1155" y="0"/>
                    </a:cubicBezTo>
                    <a:close/>
                  </a:path>
                </a:pathLst>
              </a:custGeom>
              <a:solidFill>
                <a:srgbClr val="D865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"/>
              <p:cNvSpPr/>
              <p:nvPr/>
            </p:nvSpPr>
            <p:spPr>
              <a:xfrm>
                <a:off x="6267262" y="3499216"/>
                <a:ext cx="121190" cy="173002"/>
              </a:xfrm>
              <a:custGeom>
                <a:rect b="b" l="l" r="r" t="t"/>
                <a:pathLst>
                  <a:path extrusionOk="0" h="2551" w="1787">
                    <a:moveTo>
                      <a:pt x="1370" y="1"/>
                    </a:moveTo>
                    <a:cubicBezTo>
                      <a:pt x="1370" y="1"/>
                      <a:pt x="477" y="239"/>
                      <a:pt x="0" y="2061"/>
                    </a:cubicBezTo>
                    <a:cubicBezTo>
                      <a:pt x="323" y="2511"/>
                      <a:pt x="541" y="2551"/>
                      <a:pt x="609" y="2551"/>
                    </a:cubicBezTo>
                    <a:cubicBezTo>
                      <a:pt x="624" y="2551"/>
                      <a:pt x="631" y="2549"/>
                      <a:pt x="631" y="2549"/>
                    </a:cubicBezTo>
                    <a:cubicBezTo>
                      <a:pt x="810" y="2227"/>
                      <a:pt x="1108" y="799"/>
                      <a:pt x="1786" y="560"/>
                    </a:cubicBezTo>
                    <a:cubicBezTo>
                      <a:pt x="1560" y="96"/>
                      <a:pt x="1370" y="1"/>
                      <a:pt x="1370" y="1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"/>
              <p:cNvSpPr/>
              <p:nvPr/>
            </p:nvSpPr>
            <p:spPr>
              <a:xfrm>
                <a:off x="6277773" y="3507286"/>
                <a:ext cx="102608" cy="158354"/>
              </a:xfrm>
              <a:custGeom>
                <a:rect b="b" l="l" r="r" t="t"/>
                <a:pathLst>
                  <a:path extrusionOk="0" h="2335" w="1513">
                    <a:moveTo>
                      <a:pt x="1310" y="1"/>
                    </a:moveTo>
                    <a:cubicBezTo>
                      <a:pt x="1310" y="1"/>
                      <a:pt x="584" y="311"/>
                      <a:pt x="0" y="2108"/>
                    </a:cubicBezTo>
                    <a:cubicBezTo>
                      <a:pt x="143" y="2263"/>
                      <a:pt x="262" y="2335"/>
                      <a:pt x="262" y="2335"/>
                    </a:cubicBezTo>
                    <a:cubicBezTo>
                      <a:pt x="512" y="1442"/>
                      <a:pt x="988" y="382"/>
                      <a:pt x="1512" y="251"/>
                    </a:cubicBezTo>
                    <a:cubicBezTo>
                      <a:pt x="1405" y="84"/>
                      <a:pt x="1310" y="1"/>
                      <a:pt x="1310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"/>
              <p:cNvSpPr/>
              <p:nvPr/>
            </p:nvSpPr>
            <p:spPr>
              <a:xfrm>
                <a:off x="6451384" y="3532311"/>
                <a:ext cx="95284" cy="119630"/>
              </a:xfrm>
              <a:custGeom>
                <a:rect b="b" l="l" r="r" t="t"/>
                <a:pathLst>
                  <a:path extrusionOk="0" h="1764" w="1405">
                    <a:moveTo>
                      <a:pt x="471" y="0"/>
                    </a:moveTo>
                    <a:cubicBezTo>
                      <a:pt x="434" y="0"/>
                      <a:pt x="260" y="102"/>
                      <a:pt x="0" y="215"/>
                    </a:cubicBezTo>
                    <a:cubicBezTo>
                      <a:pt x="453" y="406"/>
                      <a:pt x="798" y="1763"/>
                      <a:pt x="798" y="1763"/>
                    </a:cubicBezTo>
                    <a:cubicBezTo>
                      <a:pt x="798" y="1763"/>
                      <a:pt x="1191" y="1477"/>
                      <a:pt x="1405" y="1227"/>
                    </a:cubicBezTo>
                    <a:cubicBezTo>
                      <a:pt x="1179" y="501"/>
                      <a:pt x="500" y="1"/>
                      <a:pt x="476" y="1"/>
                    </a:cubicBezTo>
                    <a:cubicBezTo>
                      <a:pt x="475" y="0"/>
                      <a:pt x="473" y="0"/>
                      <a:pt x="471" y="0"/>
                    </a:cubicBezTo>
                    <a:close/>
                  </a:path>
                </a:pathLst>
              </a:custGeom>
              <a:solidFill>
                <a:srgbClr val="FFD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"/>
              <p:cNvSpPr/>
              <p:nvPr/>
            </p:nvSpPr>
            <p:spPr>
              <a:xfrm>
                <a:off x="6459454" y="3535566"/>
                <a:ext cx="75142" cy="102608"/>
              </a:xfrm>
              <a:custGeom>
                <a:rect b="b" l="l" r="r" t="t"/>
                <a:pathLst>
                  <a:path extrusionOk="0" h="1513" w="1108">
                    <a:moveTo>
                      <a:pt x="214" y="1"/>
                    </a:moveTo>
                    <a:cubicBezTo>
                      <a:pt x="179" y="24"/>
                      <a:pt x="95" y="60"/>
                      <a:pt x="0" y="108"/>
                    </a:cubicBezTo>
                    <a:cubicBezTo>
                      <a:pt x="500" y="298"/>
                      <a:pt x="869" y="1513"/>
                      <a:pt x="869" y="1513"/>
                    </a:cubicBezTo>
                    <a:cubicBezTo>
                      <a:pt x="869" y="1513"/>
                      <a:pt x="1036" y="1394"/>
                      <a:pt x="1107" y="1322"/>
                    </a:cubicBezTo>
                    <a:cubicBezTo>
                      <a:pt x="929" y="560"/>
                      <a:pt x="226" y="1"/>
                      <a:pt x="214" y="1"/>
                    </a:cubicBezTo>
                    <a:close/>
                  </a:path>
                </a:pathLst>
              </a:custGeom>
              <a:solidFill>
                <a:srgbClr val="BED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2" name="Google Shape;382;p1"/>
          <p:cNvSpPr/>
          <p:nvPr/>
        </p:nvSpPr>
        <p:spPr>
          <a:xfrm>
            <a:off x="2864839" y="3008801"/>
            <a:ext cx="422367" cy="321455"/>
          </a:xfrm>
          <a:custGeom>
            <a:rect b="b" l="l" r="r" t="t"/>
            <a:pathLst>
              <a:path extrusionOk="0" h="4740" w="6228">
                <a:moveTo>
                  <a:pt x="1" y="1"/>
                </a:moveTo>
                <a:lnTo>
                  <a:pt x="37" y="3275"/>
                </a:lnTo>
                <a:lnTo>
                  <a:pt x="60" y="3275"/>
                </a:lnTo>
                <a:cubicBezTo>
                  <a:pt x="60" y="3275"/>
                  <a:pt x="1691" y="3251"/>
                  <a:pt x="2834" y="3251"/>
                </a:cubicBezTo>
                <a:lnTo>
                  <a:pt x="3751" y="3251"/>
                </a:lnTo>
                <a:cubicBezTo>
                  <a:pt x="5001" y="3311"/>
                  <a:pt x="5621" y="4561"/>
                  <a:pt x="5644" y="4739"/>
                </a:cubicBezTo>
                <a:lnTo>
                  <a:pt x="5847" y="4739"/>
                </a:lnTo>
                <a:cubicBezTo>
                  <a:pt x="6002" y="4739"/>
                  <a:pt x="6097" y="4727"/>
                  <a:pt x="6133" y="4715"/>
                </a:cubicBezTo>
                <a:lnTo>
                  <a:pt x="6168" y="4739"/>
                </a:lnTo>
                <a:cubicBezTo>
                  <a:pt x="6228" y="4727"/>
                  <a:pt x="6216" y="4608"/>
                  <a:pt x="6216" y="4608"/>
                </a:cubicBezTo>
                <a:lnTo>
                  <a:pt x="6216" y="1263"/>
                </a:lnTo>
                <a:lnTo>
                  <a:pt x="6133" y="1263"/>
                </a:lnTo>
                <a:lnTo>
                  <a:pt x="6133" y="4644"/>
                </a:lnTo>
                <a:cubicBezTo>
                  <a:pt x="6133" y="4644"/>
                  <a:pt x="6133" y="4668"/>
                  <a:pt x="6121" y="4668"/>
                </a:cubicBezTo>
                <a:cubicBezTo>
                  <a:pt x="6073" y="4680"/>
                  <a:pt x="5847" y="4704"/>
                  <a:pt x="5847" y="4704"/>
                </a:cubicBezTo>
                <a:cubicBezTo>
                  <a:pt x="5787" y="4704"/>
                  <a:pt x="5692" y="4680"/>
                  <a:pt x="5692" y="4680"/>
                </a:cubicBezTo>
                <a:cubicBezTo>
                  <a:pt x="5597" y="4418"/>
                  <a:pt x="4894" y="3251"/>
                  <a:pt x="3727" y="3215"/>
                </a:cubicBezTo>
                <a:lnTo>
                  <a:pt x="2882" y="3215"/>
                </a:lnTo>
                <a:cubicBezTo>
                  <a:pt x="1834" y="3215"/>
                  <a:pt x="322" y="3227"/>
                  <a:pt x="60" y="3227"/>
                </a:cubicBezTo>
                <a:lnTo>
                  <a:pt x="37" y="1"/>
                </a:lnTo>
                <a:close/>
              </a:path>
            </a:pathLst>
          </a:custGeom>
          <a:solidFill>
            <a:srgbClr val="281F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"/>
          <p:cNvGrpSpPr/>
          <p:nvPr/>
        </p:nvGrpSpPr>
        <p:grpSpPr>
          <a:xfrm>
            <a:off x="1253617" y="2869333"/>
            <a:ext cx="725869" cy="1253143"/>
            <a:chOff x="5538164" y="3191736"/>
            <a:chExt cx="830894" cy="1434458"/>
          </a:xfrm>
        </p:grpSpPr>
        <p:sp>
          <p:nvSpPr>
            <p:cNvPr id="384" name="Google Shape;384;p1"/>
            <p:cNvSpPr/>
            <p:nvPr/>
          </p:nvSpPr>
          <p:spPr>
            <a:xfrm>
              <a:off x="5736799" y="3377960"/>
              <a:ext cx="260012" cy="294667"/>
            </a:xfrm>
            <a:custGeom>
              <a:rect b="b" l="l" r="r" t="t"/>
              <a:pathLst>
                <a:path extrusionOk="0" h="4345" w="3834">
                  <a:moveTo>
                    <a:pt x="3316" y="1"/>
                  </a:moveTo>
                  <a:cubicBezTo>
                    <a:pt x="2513" y="1"/>
                    <a:pt x="1082" y="1902"/>
                    <a:pt x="560" y="2503"/>
                  </a:cubicBezTo>
                  <a:cubicBezTo>
                    <a:pt x="0" y="3122"/>
                    <a:pt x="452" y="4039"/>
                    <a:pt x="941" y="4313"/>
                  </a:cubicBezTo>
                  <a:cubicBezTo>
                    <a:pt x="977" y="4334"/>
                    <a:pt x="1019" y="4344"/>
                    <a:pt x="1065" y="4344"/>
                  </a:cubicBezTo>
                  <a:cubicBezTo>
                    <a:pt x="1637" y="4344"/>
                    <a:pt x="2894" y="2808"/>
                    <a:pt x="3346" y="2158"/>
                  </a:cubicBezTo>
                  <a:cubicBezTo>
                    <a:pt x="3834" y="1456"/>
                    <a:pt x="3429" y="15"/>
                    <a:pt x="3429" y="15"/>
                  </a:cubicBezTo>
                  <a:cubicBezTo>
                    <a:pt x="3393" y="5"/>
                    <a:pt x="3355" y="1"/>
                    <a:pt x="3316" y="1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5840152" y="3429772"/>
              <a:ext cx="97725" cy="147028"/>
            </a:xfrm>
            <a:custGeom>
              <a:rect b="b" l="l" r="r" t="t"/>
              <a:pathLst>
                <a:path extrusionOk="0" h="2168" w="1441">
                  <a:moveTo>
                    <a:pt x="560" y="1"/>
                  </a:moveTo>
                  <a:cubicBezTo>
                    <a:pt x="167" y="382"/>
                    <a:pt x="0" y="656"/>
                    <a:pt x="0" y="656"/>
                  </a:cubicBezTo>
                  <a:cubicBezTo>
                    <a:pt x="143" y="858"/>
                    <a:pt x="833" y="1406"/>
                    <a:pt x="1000" y="2168"/>
                  </a:cubicBezTo>
                  <a:cubicBezTo>
                    <a:pt x="1334" y="1823"/>
                    <a:pt x="1441" y="1620"/>
                    <a:pt x="1441" y="1620"/>
                  </a:cubicBezTo>
                  <a:cubicBezTo>
                    <a:pt x="1441" y="1620"/>
                    <a:pt x="1322" y="680"/>
                    <a:pt x="560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5849036" y="3442725"/>
              <a:ext cx="80771" cy="122817"/>
            </a:xfrm>
            <a:custGeom>
              <a:rect b="b" l="l" r="r" t="t"/>
              <a:pathLst>
                <a:path extrusionOk="0" h="1811" w="1191">
                  <a:moveTo>
                    <a:pt x="238" y="0"/>
                  </a:moveTo>
                  <a:cubicBezTo>
                    <a:pt x="107" y="120"/>
                    <a:pt x="0" y="262"/>
                    <a:pt x="0" y="262"/>
                  </a:cubicBezTo>
                  <a:cubicBezTo>
                    <a:pt x="488" y="584"/>
                    <a:pt x="1012" y="1358"/>
                    <a:pt x="1012" y="1810"/>
                  </a:cubicBezTo>
                  <a:lnTo>
                    <a:pt x="1191" y="1596"/>
                  </a:lnTo>
                  <a:cubicBezTo>
                    <a:pt x="1191" y="1596"/>
                    <a:pt x="1072" y="727"/>
                    <a:pt x="238" y="0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5541351" y="4477877"/>
              <a:ext cx="210845" cy="134821"/>
            </a:xfrm>
            <a:custGeom>
              <a:rect b="b" l="l" r="r" t="t"/>
              <a:pathLst>
                <a:path extrusionOk="0" h="1988" w="3109">
                  <a:moveTo>
                    <a:pt x="548" y="0"/>
                  </a:moveTo>
                  <a:cubicBezTo>
                    <a:pt x="346" y="560"/>
                    <a:pt x="1" y="1512"/>
                    <a:pt x="203" y="1774"/>
                  </a:cubicBezTo>
                  <a:cubicBezTo>
                    <a:pt x="330" y="1944"/>
                    <a:pt x="639" y="1988"/>
                    <a:pt x="920" y="1988"/>
                  </a:cubicBezTo>
                  <a:cubicBezTo>
                    <a:pt x="1112" y="1988"/>
                    <a:pt x="1292" y="1967"/>
                    <a:pt x="1394" y="1953"/>
                  </a:cubicBezTo>
                  <a:cubicBezTo>
                    <a:pt x="1632" y="1929"/>
                    <a:pt x="2489" y="1512"/>
                    <a:pt x="2799" y="1405"/>
                  </a:cubicBezTo>
                  <a:cubicBezTo>
                    <a:pt x="3108" y="1298"/>
                    <a:pt x="3084" y="536"/>
                    <a:pt x="2620" y="393"/>
                  </a:cubicBezTo>
                  <a:cubicBezTo>
                    <a:pt x="2168" y="262"/>
                    <a:pt x="1429" y="0"/>
                    <a:pt x="14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6105790" y="4468993"/>
              <a:ext cx="263268" cy="157201"/>
            </a:xfrm>
            <a:custGeom>
              <a:rect b="b" l="l" r="r" t="t"/>
              <a:pathLst>
                <a:path extrusionOk="0" h="2318" w="3882">
                  <a:moveTo>
                    <a:pt x="2108" y="0"/>
                  </a:moveTo>
                  <a:lnTo>
                    <a:pt x="631" y="334"/>
                  </a:lnTo>
                  <a:cubicBezTo>
                    <a:pt x="631" y="750"/>
                    <a:pt x="0" y="1703"/>
                    <a:pt x="488" y="2191"/>
                  </a:cubicBezTo>
                  <a:cubicBezTo>
                    <a:pt x="488" y="2191"/>
                    <a:pt x="663" y="2318"/>
                    <a:pt x="1052" y="2318"/>
                  </a:cubicBezTo>
                  <a:cubicBezTo>
                    <a:pt x="1209" y="2318"/>
                    <a:pt x="1401" y="2297"/>
                    <a:pt x="1631" y="2239"/>
                  </a:cubicBezTo>
                  <a:cubicBezTo>
                    <a:pt x="1742" y="2207"/>
                    <a:pt x="1887" y="2196"/>
                    <a:pt x="2042" y="2196"/>
                  </a:cubicBezTo>
                  <a:cubicBezTo>
                    <a:pt x="2352" y="2196"/>
                    <a:pt x="2707" y="2239"/>
                    <a:pt x="2929" y="2239"/>
                  </a:cubicBezTo>
                  <a:cubicBezTo>
                    <a:pt x="3727" y="2215"/>
                    <a:pt x="3882" y="1846"/>
                    <a:pt x="3608" y="1346"/>
                  </a:cubicBezTo>
                  <a:cubicBezTo>
                    <a:pt x="3465" y="1084"/>
                    <a:pt x="2882" y="1131"/>
                    <a:pt x="2417" y="953"/>
                  </a:cubicBezTo>
                  <a:cubicBezTo>
                    <a:pt x="1965" y="774"/>
                    <a:pt x="2108" y="0"/>
                    <a:pt x="2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5888573" y="3693850"/>
              <a:ext cx="408600" cy="853687"/>
            </a:xfrm>
            <a:custGeom>
              <a:rect b="b" l="l" r="r" t="t"/>
              <a:pathLst>
                <a:path extrusionOk="0" h="12588" w="6025">
                  <a:moveTo>
                    <a:pt x="2203" y="0"/>
                  </a:moveTo>
                  <a:lnTo>
                    <a:pt x="596" y="12"/>
                  </a:lnTo>
                  <a:lnTo>
                    <a:pt x="0" y="3072"/>
                  </a:lnTo>
                  <a:cubicBezTo>
                    <a:pt x="191" y="4656"/>
                    <a:pt x="3144" y="7013"/>
                    <a:pt x="3096" y="8013"/>
                  </a:cubicBezTo>
                  <a:cubicBezTo>
                    <a:pt x="3048" y="8859"/>
                    <a:pt x="3037" y="12145"/>
                    <a:pt x="3441" y="12573"/>
                  </a:cubicBezTo>
                  <a:cubicBezTo>
                    <a:pt x="3450" y="12583"/>
                    <a:pt x="3493" y="12588"/>
                    <a:pt x="3561" y="12588"/>
                  </a:cubicBezTo>
                  <a:cubicBezTo>
                    <a:pt x="4058" y="12588"/>
                    <a:pt x="5906" y="12352"/>
                    <a:pt x="5906" y="12299"/>
                  </a:cubicBezTo>
                  <a:cubicBezTo>
                    <a:pt x="5775" y="10906"/>
                    <a:pt x="6025" y="8168"/>
                    <a:pt x="5882" y="7454"/>
                  </a:cubicBezTo>
                  <a:cubicBezTo>
                    <a:pt x="5537" y="5894"/>
                    <a:pt x="4001" y="2632"/>
                    <a:pt x="3953" y="1953"/>
                  </a:cubicBezTo>
                  <a:cubicBezTo>
                    <a:pt x="3894" y="953"/>
                    <a:pt x="2370" y="524"/>
                    <a:pt x="2203" y="0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6119489" y="3875530"/>
              <a:ext cx="178496" cy="661356"/>
            </a:xfrm>
            <a:custGeom>
              <a:rect b="b" l="l" r="r" t="t"/>
              <a:pathLst>
                <a:path extrusionOk="0" h="9752" w="2632">
                  <a:moveTo>
                    <a:pt x="846" y="0"/>
                  </a:moveTo>
                  <a:lnTo>
                    <a:pt x="1" y="595"/>
                  </a:lnTo>
                  <a:cubicBezTo>
                    <a:pt x="465" y="1584"/>
                    <a:pt x="2001" y="4501"/>
                    <a:pt x="1953" y="5156"/>
                  </a:cubicBezTo>
                  <a:cubicBezTo>
                    <a:pt x="1906" y="5810"/>
                    <a:pt x="2037" y="8025"/>
                    <a:pt x="1667" y="8215"/>
                  </a:cubicBezTo>
                  <a:cubicBezTo>
                    <a:pt x="1298" y="8394"/>
                    <a:pt x="1060" y="8680"/>
                    <a:pt x="1382" y="8680"/>
                  </a:cubicBezTo>
                  <a:cubicBezTo>
                    <a:pt x="1715" y="8680"/>
                    <a:pt x="1894" y="8751"/>
                    <a:pt x="1894" y="8751"/>
                  </a:cubicBezTo>
                  <a:lnTo>
                    <a:pt x="1441" y="9097"/>
                  </a:lnTo>
                  <a:lnTo>
                    <a:pt x="1394" y="9751"/>
                  </a:lnTo>
                  <a:lnTo>
                    <a:pt x="2513" y="9620"/>
                  </a:lnTo>
                  <a:cubicBezTo>
                    <a:pt x="2513" y="9620"/>
                    <a:pt x="2632" y="6203"/>
                    <a:pt x="2489" y="4775"/>
                  </a:cubicBezTo>
                  <a:cubicBezTo>
                    <a:pt x="2334" y="3334"/>
                    <a:pt x="941" y="226"/>
                    <a:pt x="846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5538164" y="3688967"/>
              <a:ext cx="520025" cy="850974"/>
            </a:xfrm>
            <a:custGeom>
              <a:rect b="b" l="l" r="r" t="t"/>
              <a:pathLst>
                <a:path extrusionOk="0" h="12548" w="7668">
                  <a:moveTo>
                    <a:pt x="4977" y="1"/>
                  </a:moveTo>
                  <a:cubicBezTo>
                    <a:pt x="4810" y="525"/>
                    <a:pt x="3620" y="1120"/>
                    <a:pt x="3548" y="2132"/>
                  </a:cubicBezTo>
                  <a:cubicBezTo>
                    <a:pt x="3501" y="2811"/>
                    <a:pt x="2500" y="5192"/>
                    <a:pt x="2155" y="6752"/>
                  </a:cubicBezTo>
                  <a:cubicBezTo>
                    <a:pt x="2012" y="7466"/>
                    <a:pt x="72" y="9609"/>
                    <a:pt x="0" y="12086"/>
                  </a:cubicBezTo>
                  <a:cubicBezTo>
                    <a:pt x="0" y="12134"/>
                    <a:pt x="1228" y="12547"/>
                    <a:pt x="1901" y="12547"/>
                  </a:cubicBezTo>
                  <a:cubicBezTo>
                    <a:pt x="2061" y="12547"/>
                    <a:pt x="2189" y="12524"/>
                    <a:pt x="2262" y="12467"/>
                  </a:cubicBezTo>
                  <a:cubicBezTo>
                    <a:pt x="2715" y="12133"/>
                    <a:pt x="3762" y="9073"/>
                    <a:pt x="4894" y="7704"/>
                  </a:cubicBezTo>
                  <a:cubicBezTo>
                    <a:pt x="5596" y="6871"/>
                    <a:pt x="6501" y="5013"/>
                    <a:pt x="7668" y="3477"/>
                  </a:cubicBezTo>
                  <a:lnTo>
                    <a:pt x="6596" y="13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5635006" y="4049141"/>
              <a:ext cx="339223" cy="490253"/>
            </a:xfrm>
            <a:custGeom>
              <a:rect b="b" l="l" r="r" t="t"/>
              <a:pathLst>
                <a:path extrusionOk="0" h="7229" w="5002">
                  <a:moveTo>
                    <a:pt x="5001" y="0"/>
                  </a:moveTo>
                  <a:cubicBezTo>
                    <a:pt x="5001" y="0"/>
                    <a:pt x="3013" y="2477"/>
                    <a:pt x="2430" y="2834"/>
                  </a:cubicBezTo>
                  <a:cubicBezTo>
                    <a:pt x="1870" y="3215"/>
                    <a:pt x="1" y="7096"/>
                    <a:pt x="72" y="7156"/>
                  </a:cubicBezTo>
                  <a:cubicBezTo>
                    <a:pt x="129" y="7202"/>
                    <a:pt x="280" y="7229"/>
                    <a:pt x="442" y="7229"/>
                  </a:cubicBezTo>
                  <a:cubicBezTo>
                    <a:pt x="651" y="7229"/>
                    <a:pt x="880" y="7185"/>
                    <a:pt x="953" y="7084"/>
                  </a:cubicBezTo>
                  <a:cubicBezTo>
                    <a:pt x="1084" y="6918"/>
                    <a:pt x="2787" y="3286"/>
                    <a:pt x="3168" y="2869"/>
                  </a:cubicBezTo>
                  <a:cubicBezTo>
                    <a:pt x="3561" y="2453"/>
                    <a:pt x="4763" y="452"/>
                    <a:pt x="5001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6095278" y="3230323"/>
              <a:ext cx="171985" cy="212811"/>
            </a:xfrm>
            <a:custGeom>
              <a:rect b="b" l="l" r="r" t="t"/>
              <a:pathLst>
                <a:path extrusionOk="0" h="3138" w="2536">
                  <a:moveTo>
                    <a:pt x="1403" y="1"/>
                  </a:moveTo>
                  <a:cubicBezTo>
                    <a:pt x="283" y="1"/>
                    <a:pt x="60" y="769"/>
                    <a:pt x="36" y="1549"/>
                  </a:cubicBezTo>
                  <a:cubicBezTo>
                    <a:pt x="0" y="2347"/>
                    <a:pt x="786" y="3073"/>
                    <a:pt x="1370" y="3132"/>
                  </a:cubicBezTo>
                  <a:cubicBezTo>
                    <a:pt x="1407" y="3136"/>
                    <a:pt x="1443" y="3138"/>
                    <a:pt x="1478" y="3138"/>
                  </a:cubicBezTo>
                  <a:cubicBezTo>
                    <a:pt x="2170" y="3138"/>
                    <a:pt x="2535" y="2474"/>
                    <a:pt x="2513" y="1227"/>
                  </a:cubicBezTo>
                  <a:cubicBezTo>
                    <a:pt x="2513" y="585"/>
                    <a:pt x="2334" y="25"/>
                    <a:pt x="1429" y="1"/>
                  </a:cubicBezTo>
                  <a:cubicBezTo>
                    <a:pt x="1420" y="1"/>
                    <a:pt x="1412" y="1"/>
                    <a:pt x="1403" y="1"/>
                  </a:cubicBezTo>
                  <a:close/>
                </a:path>
              </a:pathLst>
            </a:custGeom>
            <a:solidFill>
              <a:srgbClr val="BE94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5740800" y="3355513"/>
              <a:ext cx="534605" cy="616190"/>
            </a:xfrm>
            <a:custGeom>
              <a:rect b="b" l="l" r="r" t="t"/>
              <a:pathLst>
                <a:path extrusionOk="0" h="9086" w="7883">
                  <a:moveTo>
                    <a:pt x="5060" y="0"/>
                  </a:moveTo>
                  <a:cubicBezTo>
                    <a:pt x="4958" y="0"/>
                    <a:pt x="4523" y="18"/>
                    <a:pt x="3620" y="274"/>
                  </a:cubicBezTo>
                  <a:cubicBezTo>
                    <a:pt x="2739" y="513"/>
                    <a:pt x="2775" y="1155"/>
                    <a:pt x="2608" y="1394"/>
                  </a:cubicBezTo>
                  <a:cubicBezTo>
                    <a:pt x="1667" y="2679"/>
                    <a:pt x="1477" y="3430"/>
                    <a:pt x="1108" y="4406"/>
                  </a:cubicBezTo>
                  <a:cubicBezTo>
                    <a:pt x="858" y="4811"/>
                    <a:pt x="870" y="5180"/>
                    <a:pt x="858" y="5227"/>
                  </a:cubicBezTo>
                  <a:cubicBezTo>
                    <a:pt x="774" y="5442"/>
                    <a:pt x="810" y="5620"/>
                    <a:pt x="751" y="5799"/>
                  </a:cubicBezTo>
                  <a:cubicBezTo>
                    <a:pt x="203" y="6597"/>
                    <a:pt x="1" y="7466"/>
                    <a:pt x="1" y="7466"/>
                  </a:cubicBezTo>
                  <a:cubicBezTo>
                    <a:pt x="286" y="7763"/>
                    <a:pt x="3620" y="9085"/>
                    <a:pt x="5406" y="9085"/>
                  </a:cubicBezTo>
                  <a:cubicBezTo>
                    <a:pt x="5835" y="8002"/>
                    <a:pt x="6728" y="3501"/>
                    <a:pt x="7180" y="3060"/>
                  </a:cubicBezTo>
                  <a:cubicBezTo>
                    <a:pt x="7787" y="2465"/>
                    <a:pt x="7883" y="691"/>
                    <a:pt x="7085" y="584"/>
                  </a:cubicBezTo>
                  <a:cubicBezTo>
                    <a:pt x="7013" y="572"/>
                    <a:pt x="5085" y="1"/>
                    <a:pt x="5085" y="1"/>
                  </a:cubicBezTo>
                  <a:cubicBezTo>
                    <a:pt x="5085" y="1"/>
                    <a:pt x="5077" y="0"/>
                    <a:pt x="5060" y="0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6088022" y="3415259"/>
              <a:ext cx="252756" cy="575160"/>
            </a:xfrm>
            <a:custGeom>
              <a:rect b="b" l="l" r="r" t="t"/>
              <a:pathLst>
                <a:path extrusionOk="0" h="8481" w="3727">
                  <a:moveTo>
                    <a:pt x="2667" y="1"/>
                  </a:moveTo>
                  <a:cubicBezTo>
                    <a:pt x="2405" y="215"/>
                    <a:pt x="762" y="2441"/>
                    <a:pt x="0" y="8240"/>
                  </a:cubicBezTo>
                  <a:cubicBezTo>
                    <a:pt x="414" y="8413"/>
                    <a:pt x="832" y="8480"/>
                    <a:pt x="1190" y="8480"/>
                  </a:cubicBezTo>
                  <a:cubicBezTo>
                    <a:pt x="1792" y="8480"/>
                    <a:pt x="2224" y="8291"/>
                    <a:pt x="2179" y="8097"/>
                  </a:cubicBezTo>
                  <a:cubicBezTo>
                    <a:pt x="2072" y="7668"/>
                    <a:pt x="1834" y="6811"/>
                    <a:pt x="1929" y="6013"/>
                  </a:cubicBezTo>
                  <a:cubicBezTo>
                    <a:pt x="1953" y="5728"/>
                    <a:pt x="1870" y="5501"/>
                    <a:pt x="2001" y="5263"/>
                  </a:cubicBezTo>
                  <a:cubicBezTo>
                    <a:pt x="2251" y="4775"/>
                    <a:pt x="2405" y="3799"/>
                    <a:pt x="2477" y="3680"/>
                  </a:cubicBezTo>
                  <a:cubicBezTo>
                    <a:pt x="2643" y="3406"/>
                    <a:pt x="3274" y="1513"/>
                    <a:pt x="3358" y="1239"/>
                  </a:cubicBezTo>
                  <a:cubicBezTo>
                    <a:pt x="3429" y="953"/>
                    <a:pt x="3727" y="655"/>
                    <a:pt x="3239" y="358"/>
                  </a:cubicBezTo>
                  <a:cubicBezTo>
                    <a:pt x="2679" y="13"/>
                    <a:pt x="2667" y="1"/>
                    <a:pt x="2667" y="1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6104162" y="4457193"/>
              <a:ext cx="188194" cy="69174"/>
            </a:xfrm>
            <a:custGeom>
              <a:rect b="b" l="l" r="r" t="t"/>
              <a:pathLst>
                <a:path extrusionOk="0" h="1020" w="2775">
                  <a:moveTo>
                    <a:pt x="1736" y="0"/>
                  </a:moveTo>
                  <a:cubicBezTo>
                    <a:pt x="799" y="0"/>
                    <a:pt x="0" y="281"/>
                    <a:pt x="0" y="281"/>
                  </a:cubicBezTo>
                  <a:cubicBezTo>
                    <a:pt x="0" y="281"/>
                    <a:pt x="24" y="579"/>
                    <a:pt x="108" y="1020"/>
                  </a:cubicBezTo>
                  <a:cubicBezTo>
                    <a:pt x="675" y="808"/>
                    <a:pt x="1237" y="756"/>
                    <a:pt x="1707" y="756"/>
                  </a:cubicBezTo>
                  <a:cubicBezTo>
                    <a:pt x="2163" y="756"/>
                    <a:pt x="2533" y="805"/>
                    <a:pt x="2739" y="805"/>
                  </a:cubicBezTo>
                  <a:cubicBezTo>
                    <a:pt x="2739" y="805"/>
                    <a:pt x="2775" y="424"/>
                    <a:pt x="2739" y="127"/>
                  </a:cubicBezTo>
                  <a:cubicBezTo>
                    <a:pt x="2406" y="34"/>
                    <a:pt x="2063" y="0"/>
                    <a:pt x="1736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6104162" y="4470282"/>
              <a:ext cx="188194" cy="42386"/>
            </a:xfrm>
            <a:custGeom>
              <a:rect b="b" l="l" r="r" t="t"/>
              <a:pathLst>
                <a:path extrusionOk="0" h="625" w="2775">
                  <a:moveTo>
                    <a:pt x="1815" y="1"/>
                  </a:moveTo>
                  <a:cubicBezTo>
                    <a:pt x="850" y="1"/>
                    <a:pt x="24" y="267"/>
                    <a:pt x="24" y="267"/>
                  </a:cubicBezTo>
                  <a:cubicBezTo>
                    <a:pt x="24" y="267"/>
                    <a:pt x="0" y="327"/>
                    <a:pt x="60" y="624"/>
                  </a:cubicBezTo>
                  <a:cubicBezTo>
                    <a:pt x="595" y="386"/>
                    <a:pt x="1216" y="320"/>
                    <a:pt x="1726" y="320"/>
                  </a:cubicBezTo>
                  <a:cubicBezTo>
                    <a:pt x="2260" y="320"/>
                    <a:pt x="2672" y="392"/>
                    <a:pt x="2739" y="410"/>
                  </a:cubicBezTo>
                  <a:cubicBezTo>
                    <a:pt x="2739" y="410"/>
                    <a:pt x="2775" y="112"/>
                    <a:pt x="2763" y="100"/>
                  </a:cubicBezTo>
                  <a:cubicBezTo>
                    <a:pt x="2448" y="28"/>
                    <a:pt x="2124" y="1"/>
                    <a:pt x="1815" y="1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5546234" y="4415689"/>
              <a:ext cx="185752" cy="91215"/>
            </a:xfrm>
            <a:custGeom>
              <a:rect b="b" l="l" r="r" t="t"/>
              <a:pathLst>
                <a:path extrusionOk="0" h="1345" w="2739">
                  <a:moveTo>
                    <a:pt x="143" y="0"/>
                  </a:moveTo>
                  <a:cubicBezTo>
                    <a:pt x="48" y="405"/>
                    <a:pt x="0" y="679"/>
                    <a:pt x="0" y="679"/>
                  </a:cubicBezTo>
                  <a:cubicBezTo>
                    <a:pt x="0" y="679"/>
                    <a:pt x="1081" y="1344"/>
                    <a:pt x="2243" y="1344"/>
                  </a:cubicBezTo>
                  <a:cubicBezTo>
                    <a:pt x="2324" y="1344"/>
                    <a:pt x="2406" y="1341"/>
                    <a:pt x="2489" y="1334"/>
                  </a:cubicBezTo>
                  <a:cubicBezTo>
                    <a:pt x="2596" y="1120"/>
                    <a:pt x="2739" y="762"/>
                    <a:pt x="2739" y="762"/>
                  </a:cubicBezTo>
                  <a:cubicBezTo>
                    <a:pt x="2358" y="679"/>
                    <a:pt x="1072" y="560"/>
                    <a:pt x="143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5547048" y="4427829"/>
              <a:ext cx="180937" cy="68903"/>
            </a:xfrm>
            <a:custGeom>
              <a:rect b="b" l="l" r="r" t="t"/>
              <a:pathLst>
                <a:path extrusionOk="0" h="1016" w="2668">
                  <a:moveTo>
                    <a:pt x="72" y="0"/>
                  </a:moveTo>
                  <a:cubicBezTo>
                    <a:pt x="0" y="262"/>
                    <a:pt x="0" y="322"/>
                    <a:pt x="0" y="322"/>
                  </a:cubicBezTo>
                  <a:cubicBezTo>
                    <a:pt x="0" y="322"/>
                    <a:pt x="1212" y="1015"/>
                    <a:pt x="2395" y="1015"/>
                  </a:cubicBezTo>
                  <a:cubicBezTo>
                    <a:pt x="2442" y="1015"/>
                    <a:pt x="2489" y="1014"/>
                    <a:pt x="2536" y="1012"/>
                  </a:cubicBezTo>
                  <a:cubicBezTo>
                    <a:pt x="2536" y="976"/>
                    <a:pt x="2667" y="738"/>
                    <a:pt x="2667" y="738"/>
                  </a:cubicBezTo>
                  <a:lnTo>
                    <a:pt x="2667" y="738"/>
                  </a:lnTo>
                  <a:cubicBezTo>
                    <a:pt x="2657" y="740"/>
                    <a:pt x="2639" y="741"/>
                    <a:pt x="2614" y="741"/>
                  </a:cubicBezTo>
                  <a:cubicBezTo>
                    <a:pt x="2305" y="741"/>
                    <a:pt x="919" y="594"/>
                    <a:pt x="72" y="0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6075069" y="3191736"/>
              <a:ext cx="205962" cy="132990"/>
            </a:xfrm>
            <a:custGeom>
              <a:rect b="b" l="l" r="r" t="t"/>
              <a:pathLst>
                <a:path extrusionOk="0" h="1961" w="3037">
                  <a:moveTo>
                    <a:pt x="1474" y="1"/>
                  </a:moveTo>
                  <a:cubicBezTo>
                    <a:pt x="718" y="1"/>
                    <a:pt x="45" y="592"/>
                    <a:pt x="1" y="1689"/>
                  </a:cubicBezTo>
                  <a:cubicBezTo>
                    <a:pt x="1" y="1868"/>
                    <a:pt x="834" y="1856"/>
                    <a:pt x="1703" y="1939"/>
                  </a:cubicBezTo>
                  <a:cubicBezTo>
                    <a:pt x="1839" y="1954"/>
                    <a:pt x="1960" y="1961"/>
                    <a:pt x="2069" y="1961"/>
                  </a:cubicBezTo>
                  <a:cubicBezTo>
                    <a:pt x="2655" y="1961"/>
                    <a:pt x="2860" y="1772"/>
                    <a:pt x="2870" y="1701"/>
                  </a:cubicBezTo>
                  <a:cubicBezTo>
                    <a:pt x="3037" y="773"/>
                    <a:pt x="2370" y="94"/>
                    <a:pt x="1644" y="11"/>
                  </a:cubicBezTo>
                  <a:cubicBezTo>
                    <a:pt x="1587" y="4"/>
                    <a:pt x="1530" y="1"/>
                    <a:pt x="1474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6183305" y="3192414"/>
              <a:ext cx="122750" cy="129057"/>
            </a:xfrm>
            <a:custGeom>
              <a:rect b="b" l="l" r="r" t="t"/>
              <a:pathLst>
                <a:path extrusionOk="0" h="1903" w="1810">
                  <a:moveTo>
                    <a:pt x="0" y="1"/>
                  </a:moveTo>
                  <a:cubicBezTo>
                    <a:pt x="226" y="108"/>
                    <a:pt x="560" y="203"/>
                    <a:pt x="691" y="477"/>
                  </a:cubicBezTo>
                  <a:cubicBezTo>
                    <a:pt x="893" y="846"/>
                    <a:pt x="798" y="1429"/>
                    <a:pt x="726" y="1834"/>
                  </a:cubicBezTo>
                  <a:cubicBezTo>
                    <a:pt x="1119" y="1882"/>
                    <a:pt x="1346" y="1903"/>
                    <a:pt x="1477" y="1903"/>
                  </a:cubicBezTo>
                  <a:cubicBezTo>
                    <a:pt x="1608" y="1903"/>
                    <a:pt x="1643" y="1882"/>
                    <a:pt x="1655" y="1846"/>
                  </a:cubicBezTo>
                  <a:cubicBezTo>
                    <a:pt x="1810" y="536"/>
                    <a:pt x="1131" y="108"/>
                    <a:pt x="48" y="1"/>
                  </a:cubicBezTo>
                  <a:close/>
                </a:path>
              </a:pathLst>
            </a:custGeom>
            <a:solidFill>
              <a:srgbClr val="F4872F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6051672" y="3328657"/>
              <a:ext cx="201486" cy="92503"/>
            </a:xfrm>
            <a:custGeom>
              <a:rect b="b" l="l" r="r" t="t"/>
              <a:pathLst>
                <a:path extrusionOk="0" h="1364" w="2971">
                  <a:moveTo>
                    <a:pt x="712" y="0"/>
                  </a:moveTo>
                  <a:cubicBezTo>
                    <a:pt x="669" y="0"/>
                    <a:pt x="627" y="1"/>
                    <a:pt x="584" y="4"/>
                  </a:cubicBezTo>
                  <a:cubicBezTo>
                    <a:pt x="358" y="16"/>
                    <a:pt x="0" y="575"/>
                    <a:pt x="0" y="575"/>
                  </a:cubicBezTo>
                  <a:cubicBezTo>
                    <a:pt x="0" y="575"/>
                    <a:pt x="1655" y="754"/>
                    <a:pt x="2608" y="1325"/>
                  </a:cubicBezTo>
                  <a:cubicBezTo>
                    <a:pt x="2652" y="1352"/>
                    <a:pt x="2690" y="1363"/>
                    <a:pt x="2723" y="1363"/>
                  </a:cubicBezTo>
                  <a:cubicBezTo>
                    <a:pt x="2971" y="1363"/>
                    <a:pt x="2906" y="694"/>
                    <a:pt x="2906" y="694"/>
                  </a:cubicBezTo>
                  <a:cubicBezTo>
                    <a:pt x="2906" y="694"/>
                    <a:pt x="1793" y="0"/>
                    <a:pt x="712" y="0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5989484" y="3307092"/>
              <a:ext cx="340851" cy="61239"/>
            </a:xfrm>
            <a:custGeom>
              <a:rect b="b" l="l" r="r" t="t"/>
              <a:pathLst>
                <a:path extrusionOk="0" h="903" w="5026">
                  <a:moveTo>
                    <a:pt x="1394" y="0"/>
                  </a:moveTo>
                  <a:cubicBezTo>
                    <a:pt x="739" y="179"/>
                    <a:pt x="1" y="262"/>
                    <a:pt x="239" y="441"/>
                  </a:cubicBezTo>
                  <a:cubicBezTo>
                    <a:pt x="677" y="766"/>
                    <a:pt x="1684" y="903"/>
                    <a:pt x="2663" y="903"/>
                  </a:cubicBezTo>
                  <a:cubicBezTo>
                    <a:pt x="3866" y="903"/>
                    <a:pt x="5025" y="696"/>
                    <a:pt x="5025" y="381"/>
                  </a:cubicBezTo>
                  <a:cubicBezTo>
                    <a:pt x="5025" y="134"/>
                    <a:pt x="4100" y="35"/>
                    <a:pt x="3194" y="35"/>
                  </a:cubicBezTo>
                  <a:cubicBezTo>
                    <a:pt x="3141" y="35"/>
                    <a:pt x="3089" y="35"/>
                    <a:pt x="3037" y="36"/>
                  </a:cubicBezTo>
                  <a:cubicBezTo>
                    <a:pt x="2878" y="40"/>
                    <a:pt x="2727" y="42"/>
                    <a:pt x="2584" y="42"/>
                  </a:cubicBezTo>
                  <a:cubicBezTo>
                    <a:pt x="1873" y="42"/>
                    <a:pt x="1394" y="0"/>
                    <a:pt x="1394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5884504" y="3462934"/>
              <a:ext cx="397343" cy="181683"/>
            </a:xfrm>
            <a:custGeom>
              <a:rect b="b" l="l" r="r" t="t"/>
              <a:pathLst>
                <a:path extrusionOk="0" h="2679" w="5859">
                  <a:moveTo>
                    <a:pt x="287" y="0"/>
                  </a:moveTo>
                  <a:cubicBezTo>
                    <a:pt x="25" y="548"/>
                    <a:pt x="1" y="667"/>
                    <a:pt x="1" y="667"/>
                  </a:cubicBezTo>
                  <a:cubicBezTo>
                    <a:pt x="310" y="667"/>
                    <a:pt x="4109" y="1548"/>
                    <a:pt x="5621" y="2679"/>
                  </a:cubicBezTo>
                  <a:cubicBezTo>
                    <a:pt x="5787" y="2250"/>
                    <a:pt x="5859" y="2012"/>
                    <a:pt x="5859" y="2012"/>
                  </a:cubicBezTo>
                  <a:cubicBezTo>
                    <a:pt x="5859" y="2012"/>
                    <a:pt x="3442" y="548"/>
                    <a:pt x="287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5887081" y="3475819"/>
              <a:ext cx="390764" cy="153471"/>
            </a:xfrm>
            <a:custGeom>
              <a:rect b="b" l="l" r="r" t="t"/>
              <a:pathLst>
                <a:path extrusionOk="0" h="2263" w="5762">
                  <a:moveTo>
                    <a:pt x="34" y="251"/>
                  </a:moveTo>
                  <a:cubicBezTo>
                    <a:pt x="34" y="251"/>
                    <a:pt x="1" y="341"/>
                    <a:pt x="7" y="341"/>
                  </a:cubicBezTo>
                  <a:cubicBezTo>
                    <a:pt x="9" y="341"/>
                    <a:pt x="22" y="318"/>
                    <a:pt x="53" y="251"/>
                  </a:cubicBezTo>
                  <a:lnTo>
                    <a:pt x="53" y="251"/>
                  </a:lnTo>
                  <a:cubicBezTo>
                    <a:pt x="46" y="251"/>
                    <a:pt x="40" y="251"/>
                    <a:pt x="34" y="251"/>
                  </a:cubicBezTo>
                  <a:close/>
                  <a:moveTo>
                    <a:pt x="165" y="1"/>
                  </a:moveTo>
                  <a:cubicBezTo>
                    <a:pt x="114" y="119"/>
                    <a:pt x="78" y="199"/>
                    <a:pt x="53" y="251"/>
                  </a:cubicBezTo>
                  <a:lnTo>
                    <a:pt x="53" y="251"/>
                  </a:lnTo>
                  <a:cubicBezTo>
                    <a:pt x="473" y="281"/>
                    <a:pt x="4168" y="1151"/>
                    <a:pt x="5666" y="2263"/>
                  </a:cubicBezTo>
                  <a:cubicBezTo>
                    <a:pt x="5726" y="2096"/>
                    <a:pt x="5761" y="1977"/>
                    <a:pt x="5761" y="1977"/>
                  </a:cubicBezTo>
                  <a:cubicBezTo>
                    <a:pt x="5761" y="1977"/>
                    <a:pt x="3309" y="536"/>
                    <a:pt x="165" y="1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5783593" y="3690594"/>
              <a:ext cx="252010" cy="96165"/>
            </a:xfrm>
            <a:custGeom>
              <a:rect b="b" l="l" r="r" t="t"/>
              <a:pathLst>
                <a:path extrusionOk="0" h="1418" w="3716">
                  <a:moveTo>
                    <a:pt x="1798" y="1"/>
                  </a:moveTo>
                  <a:cubicBezTo>
                    <a:pt x="1620" y="1"/>
                    <a:pt x="179" y="215"/>
                    <a:pt x="179" y="215"/>
                  </a:cubicBezTo>
                  <a:cubicBezTo>
                    <a:pt x="179" y="215"/>
                    <a:pt x="132" y="477"/>
                    <a:pt x="1" y="917"/>
                  </a:cubicBezTo>
                  <a:cubicBezTo>
                    <a:pt x="310" y="917"/>
                    <a:pt x="3156" y="1215"/>
                    <a:pt x="3715" y="1417"/>
                  </a:cubicBezTo>
                  <a:lnTo>
                    <a:pt x="3632" y="572"/>
                  </a:lnTo>
                  <a:cubicBezTo>
                    <a:pt x="3632" y="572"/>
                    <a:pt x="1977" y="1"/>
                    <a:pt x="1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5982228" y="3397491"/>
              <a:ext cx="293175" cy="432879"/>
            </a:xfrm>
            <a:custGeom>
              <a:rect b="b" l="l" r="r" t="t"/>
              <a:pathLst>
                <a:path extrusionOk="0" h="6383" w="4323">
                  <a:moveTo>
                    <a:pt x="3799" y="1"/>
                  </a:moveTo>
                  <a:cubicBezTo>
                    <a:pt x="3799" y="1"/>
                    <a:pt x="2870" y="513"/>
                    <a:pt x="2203" y="1287"/>
                  </a:cubicBezTo>
                  <a:cubicBezTo>
                    <a:pt x="1536" y="2060"/>
                    <a:pt x="1" y="4501"/>
                    <a:pt x="155" y="4775"/>
                  </a:cubicBezTo>
                  <a:cubicBezTo>
                    <a:pt x="310" y="5037"/>
                    <a:pt x="215" y="5561"/>
                    <a:pt x="215" y="5561"/>
                  </a:cubicBezTo>
                  <a:lnTo>
                    <a:pt x="3489" y="6382"/>
                  </a:lnTo>
                  <a:lnTo>
                    <a:pt x="3549" y="5454"/>
                  </a:lnTo>
                  <a:cubicBezTo>
                    <a:pt x="3120" y="5454"/>
                    <a:pt x="1286" y="5358"/>
                    <a:pt x="1429" y="4370"/>
                  </a:cubicBezTo>
                  <a:cubicBezTo>
                    <a:pt x="1584" y="3382"/>
                    <a:pt x="3787" y="251"/>
                    <a:pt x="4323" y="251"/>
                  </a:cubicBezTo>
                  <a:lnTo>
                    <a:pt x="3799" y="1"/>
                  </a:ln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5865990" y="3385895"/>
              <a:ext cx="269710" cy="362417"/>
            </a:xfrm>
            <a:custGeom>
              <a:rect b="b" l="l" r="r" t="t"/>
              <a:pathLst>
                <a:path extrusionOk="0" h="5344" w="3977">
                  <a:moveTo>
                    <a:pt x="2265" y="1"/>
                  </a:moveTo>
                  <a:cubicBezTo>
                    <a:pt x="1979" y="1"/>
                    <a:pt x="1760" y="94"/>
                    <a:pt x="1691" y="267"/>
                  </a:cubicBezTo>
                  <a:lnTo>
                    <a:pt x="119" y="4196"/>
                  </a:lnTo>
                  <a:cubicBezTo>
                    <a:pt x="0" y="4517"/>
                    <a:pt x="381" y="4934"/>
                    <a:pt x="953" y="5172"/>
                  </a:cubicBezTo>
                  <a:lnTo>
                    <a:pt x="1036" y="5196"/>
                  </a:lnTo>
                  <a:cubicBezTo>
                    <a:pt x="1274" y="5296"/>
                    <a:pt x="1513" y="5343"/>
                    <a:pt x="1719" y="5343"/>
                  </a:cubicBezTo>
                  <a:cubicBezTo>
                    <a:pt x="2006" y="5343"/>
                    <a:pt x="2229" y="5250"/>
                    <a:pt x="2298" y="5077"/>
                  </a:cubicBezTo>
                  <a:lnTo>
                    <a:pt x="3858" y="1136"/>
                  </a:lnTo>
                  <a:cubicBezTo>
                    <a:pt x="3977" y="838"/>
                    <a:pt x="3608" y="422"/>
                    <a:pt x="3024" y="184"/>
                  </a:cubicBezTo>
                  <a:lnTo>
                    <a:pt x="2953" y="148"/>
                  </a:lnTo>
                  <a:cubicBezTo>
                    <a:pt x="2709" y="48"/>
                    <a:pt x="2470" y="1"/>
                    <a:pt x="2265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5864362" y="3664824"/>
              <a:ext cx="161541" cy="84636"/>
            </a:xfrm>
            <a:custGeom>
              <a:rect b="b" l="l" r="r" t="t"/>
              <a:pathLst>
                <a:path extrusionOk="0" h="1248" w="2382">
                  <a:moveTo>
                    <a:pt x="580" y="0"/>
                  </a:moveTo>
                  <a:cubicBezTo>
                    <a:pt x="328" y="0"/>
                    <a:pt x="140" y="69"/>
                    <a:pt x="84" y="202"/>
                  </a:cubicBezTo>
                  <a:cubicBezTo>
                    <a:pt x="0" y="464"/>
                    <a:pt x="405" y="857"/>
                    <a:pt x="1012" y="1083"/>
                  </a:cubicBezTo>
                  <a:cubicBezTo>
                    <a:pt x="1289" y="1194"/>
                    <a:pt x="1557" y="1248"/>
                    <a:pt x="1777" y="1248"/>
                  </a:cubicBezTo>
                  <a:cubicBezTo>
                    <a:pt x="2030" y="1248"/>
                    <a:pt x="2217" y="1176"/>
                    <a:pt x="2274" y="1035"/>
                  </a:cubicBezTo>
                  <a:cubicBezTo>
                    <a:pt x="2381" y="785"/>
                    <a:pt x="1965" y="381"/>
                    <a:pt x="1358" y="166"/>
                  </a:cubicBezTo>
                  <a:cubicBezTo>
                    <a:pt x="1078" y="55"/>
                    <a:pt x="804" y="0"/>
                    <a:pt x="580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5869991" y="3386166"/>
              <a:ext cx="162355" cy="318268"/>
            </a:xfrm>
            <a:custGeom>
              <a:rect b="b" l="l" r="r" t="t"/>
              <a:pathLst>
                <a:path extrusionOk="0" h="4693" w="2394">
                  <a:moveTo>
                    <a:pt x="2210" y="1"/>
                  </a:moveTo>
                  <a:cubicBezTo>
                    <a:pt x="1922" y="1"/>
                    <a:pt x="1691" y="95"/>
                    <a:pt x="1632" y="263"/>
                  </a:cubicBezTo>
                  <a:lnTo>
                    <a:pt x="60" y="4192"/>
                  </a:lnTo>
                  <a:cubicBezTo>
                    <a:pt x="1" y="4347"/>
                    <a:pt x="60" y="4525"/>
                    <a:pt x="215" y="4692"/>
                  </a:cubicBezTo>
                  <a:lnTo>
                    <a:pt x="441" y="4597"/>
                  </a:lnTo>
                  <a:lnTo>
                    <a:pt x="2394" y="13"/>
                  </a:lnTo>
                  <a:cubicBezTo>
                    <a:pt x="2331" y="5"/>
                    <a:pt x="2269" y="1"/>
                    <a:pt x="2210" y="1"/>
                  </a:cubicBez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5905527" y="3697037"/>
              <a:ext cx="67885" cy="49914"/>
            </a:xfrm>
            <a:custGeom>
              <a:rect b="b" l="l" r="r" t="t"/>
              <a:pathLst>
                <a:path extrusionOk="0" h="736" w="1001">
                  <a:moveTo>
                    <a:pt x="241" y="1"/>
                  </a:moveTo>
                  <a:cubicBezTo>
                    <a:pt x="202" y="1"/>
                    <a:pt x="165" y="4"/>
                    <a:pt x="131" y="13"/>
                  </a:cubicBezTo>
                  <a:cubicBezTo>
                    <a:pt x="131" y="13"/>
                    <a:pt x="0" y="168"/>
                    <a:pt x="120" y="263"/>
                  </a:cubicBezTo>
                  <a:cubicBezTo>
                    <a:pt x="179" y="310"/>
                    <a:pt x="155" y="549"/>
                    <a:pt x="179" y="608"/>
                  </a:cubicBezTo>
                  <a:cubicBezTo>
                    <a:pt x="189" y="668"/>
                    <a:pt x="357" y="736"/>
                    <a:pt x="495" y="736"/>
                  </a:cubicBezTo>
                  <a:cubicBezTo>
                    <a:pt x="522" y="736"/>
                    <a:pt x="548" y="733"/>
                    <a:pt x="572" y="727"/>
                  </a:cubicBezTo>
                  <a:cubicBezTo>
                    <a:pt x="596" y="668"/>
                    <a:pt x="822" y="549"/>
                    <a:pt x="882" y="537"/>
                  </a:cubicBezTo>
                  <a:cubicBezTo>
                    <a:pt x="941" y="525"/>
                    <a:pt x="1001" y="441"/>
                    <a:pt x="977" y="322"/>
                  </a:cubicBezTo>
                  <a:cubicBezTo>
                    <a:pt x="966" y="217"/>
                    <a:pt x="538" y="1"/>
                    <a:pt x="241" y="1"/>
                  </a:cubicBez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5916039" y="3736235"/>
              <a:ext cx="26720" cy="15395"/>
            </a:xfrm>
            <a:custGeom>
              <a:rect b="b" l="l" r="r" t="t"/>
              <a:pathLst>
                <a:path extrusionOk="0" h="227" w="394">
                  <a:moveTo>
                    <a:pt x="130" y="1"/>
                  </a:moveTo>
                  <a:cubicBezTo>
                    <a:pt x="68" y="1"/>
                    <a:pt x="20" y="19"/>
                    <a:pt x="12" y="42"/>
                  </a:cubicBezTo>
                  <a:cubicBezTo>
                    <a:pt x="0" y="102"/>
                    <a:pt x="60" y="185"/>
                    <a:pt x="155" y="209"/>
                  </a:cubicBezTo>
                  <a:cubicBezTo>
                    <a:pt x="192" y="221"/>
                    <a:pt x="230" y="226"/>
                    <a:pt x="263" y="226"/>
                  </a:cubicBezTo>
                  <a:cubicBezTo>
                    <a:pt x="325" y="226"/>
                    <a:pt x="373" y="208"/>
                    <a:pt x="381" y="185"/>
                  </a:cubicBezTo>
                  <a:cubicBezTo>
                    <a:pt x="393" y="137"/>
                    <a:pt x="334" y="66"/>
                    <a:pt x="238" y="18"/>
                  </a:cubicBezTo>
                  <a:cubicBezTo>
                    <a:pt x="201" y="6"/>
                    <a:pt x="164" y="1"/>
                    <a:pt x="130" y="1"/>
                  </a:cubicBez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6003251" y="3300174"/>
              <a:ext cx="334340" cy="57035"/>
            </a:xfrm>
            <a:custGeom>
              <a:rect b="b" l="l" r="r" t="t"/>
              <a:pathLst>
                <a:path extrusionOk="0" h="841" w="4930">
                  <a:moveTo>
                    <a:pt x="1" y="435"/>
                  </a:moveTo>
                  <a:cubicBezTo>
                    <a:pt x="1" y="435"/>
                    <a:pt x="0" y="435"/>
                    <a:pt x="0" y="436"/>
                  </a:cubicBezTo>
                  <a:cubicBezTo>
                    <a:pt x="0" y="436"/>
                    <a:pt x="0" y="435"/>
                    <a:pt x="1" y="435"/>
                  </a:cubicBezTo>
                  <a:close/>
                  <a:moveTo>
                    <a:pt x="1122" y="0"/>
                  </a:moveTo>
                  <a:cubicBezTo>
                    <a:pt x="1090" y="0"/>
                    <a:pt x="1065" y="2"/>
                    <a:pt x="1048" y="7"/>
                  </a:cubicBezTo>
                  <a:cubicBezTo>
                    <a:pt x="838" y="77"/>
                    <a:pt x="35" y="421"/>
                    <a:pt x="1" y="435"/>
                  </a:cubicBezTo>
                  <a:lnTo>
                    <a:pt x="1" y="435"/>
                  </a:lnTo>
                  <a:cubicBezTo>
                    <a:pt x="29" y="423"/>
                    <a:pt x="74" y="418"/>
                    <a:pt x="132" y="418"/>
                  </a:cubicBezTo>
                  <a:cubicBezTo>
                    <a:pt x="647" y="418"/>
                    <a:pt x="2221" y="840"/>
                    <a:pt x="2596" y="840"/>
                  </a:cubicBezTo>
                  <a:cubicBezTo>
                    <a:pt x="2915" y="822"/>
                    <a:pt x="3762" y="402"/>
                    <a:pt x="4338" y="402"/>
                  </a:cubicBezTo>
                  <a:cubicBezTo>
                    <a:pt x="4492" y="402"/>
                    <a:pt x="4627" y="432"/>
                    <a:pt x="4727" y="507"/>
                  </a:cubicBezTo>
                  <a:cubicBezTo>
                    <a:pt x="4929" y="436"/>
                    <a:pt x="4644" y="209"/>
                    <a:pt x="4286" y="102"/>
                  </a:cubicBezTo>
                  <a:cubicBezTo>
                    <a:pt x="4207" y="79"/>
                    <a:pt x="4122" y="70"/>
                    <a:pt x="4030" y="70"/>
                  </a:cubicBezTo>
                  <a:cubicBezTo>
                    <a:pt x="3749" y="70"/>
                    <a:pt x="3398" y="153"/>
                    <a:pt x="2905" y="162"/>
                  </a:cubicBezTo>
                  <a:cubicBezTo>
                    <a:pt x="2875" y="163"/>
                    <a:pt x="2843" y="163"/>
                    <a:pt x="2810" y="163"/>
                  </a:cubicBezTo>
                  <a:cubicBezTo>
                    <a:pt x="2255" y="163"/>
                    <a:pt x="1410" y="0"/>
                    <a:pt x="1122" y="0"/>
                  </a:cubicBezTo>
                  <a:close/>
                </a:path>
              </a:pathLst>
            </a:custGeom>
            <a:solidFill>
              <a:srgbClr val="F4872F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1"/>
          <p:cNvGrpSpPr/>
          <p:nvPr/>
        </p:nvGrpSpPr>
        <p:grpSpPr>
          <a:xfrm>
            <a:off x="722429" y="3015964"/>
            <a:ext cx="2473111" cy="1070801"/>
            <a:chOff x="4930119" y="3359582"/>
            <a:chExt cx="2830943" cy="1225733"/>
          </a:xfrm>
        </p:grpSpPr>
        <p:grpSp>
          <p:nvGrpSpPr>
            <p:cNvPr id="415" name="Google Shape;415;p1"/>
            <p:cNvGrpSpPr/>
            <p:nvPr/>
          </p:nvGrpSpPr>
          <p:grpSpPr>
            <a:xfrm>
              <a:off x="7564800" y="3467410"/>
              <a:ext cx="196262" cy="114272"/>
              <a:chOff x="7564800" y="3467410"/>
              <a:chExt cx="196262" cy="114272"/>
            </a:xfrm>
          </p:grpSpPr>
          <p:sp>
            <p:nvSpPr>
              <p:cNvPr id="416" name="Google Shape;416;p1"/>
              <p:cNvSpPr/>
              <p:nvPr/>
            </p:nvSpPr>
            <p:spPr>
              <a:xfrm>
                <a:off x="7564800" y="3506540"/>
                <a:ext cx="89723" cy="42047"/>
              </a:xfrm>
              <a:custGeom>
                <a:rect b="b" l="l" r="r" t="t"/>
                <a:pathLst>
                  <a:path extrusionOk="0" h="620" w="1323">
                    <a:moveTo>
                      <a:pt x="370" y="0"/>
                    </a:moveTo>
                    <a:lnTo>
                      <a:pt x="1" y="60"/>
                    </a:lnTo>
                    <a:lnTo>
                      <a:pt x="834" y="619"/>
                    </a:lnTo>
                    <a:lnTo>
                      <a:pt x="1322" y="560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"/>
              <p:cNvSpPr/>
              <p:nvPr/>
            </p:nvSpPr>
            <p:spPr>
              <a:xfrm>
                <a:off x="7698060" y="3473581"/>
                <a:ext cx="63002" cy="80296"/>
              </a:xfrm>
              <a:custGeom>
                <a:rect b="b" l="l" r="r" t="t"/>
                <a:pathLst>
                  <a:path extrusionOk="0" h="1184" w="929">
                    <a:moveTo>
                      <a:pt x="329" y="0"/>
                    </a:moveTo>
                    <a:cubicBezTo>
                      <a:pt x="310" y="0"/>
                      <a:pt x="292" y="3"/>
                      <a:pt x="274" y="10"/>
                    </a:cubicBezTo>
                    <a:lnTo>
                      <a:pt x="227" y="22"/>
                    </a:lnTo>
                    <a:cubicBezTo>
                      <a:pt x="96" y="69"/>
                      <a:pt x="0" y="200"/>
                      <a:pt x="48" y="307"/>
                    </a:cubicBezTo>
                    <a:lnTo>
                      <a:pt x="310" y="1058"/>
                    </a:lnTo>
                    <a:cubicBezTo>
                      <a:pt x="336" y="1137"/>
                      <a:pt x="421" y="1183"/>
                      <a:pt x="521" y="1183"/>
                    </a:cubicBezTo>
                    <a:cubicBezTo>
                      <a:pt x="556" y="1183"/>
                      <a:pt x="594" y="1177"/>
                      <a:pt x="631" y="1165"/>
                    </a:cubicBezTo>
                    <a:lnTo>
                      <a:pt x="667" y="1153"/>
                    </a:lnTo>
                    <a:cubicBezTo>
                      <a:pt x="810" y="1105"/>
                      <a:pt x="929" y="1093"/>
                      <a:pt x="881" y="986"/>
                    </a:cubicBezTo>
                    <a:lnTo>
                      <a:pt x="608" y="212"/>
                    </a:lnTo>
                    <a:cubicBezTo>
                      <a:pt x="577" y="120"/>
                      <a:pt x="448" y="0"/>
                      <a:pt x="32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"/>
              <p:cNvSpPr/>
              <p:nvPr/>
            </p:nvSpPr>
            <p:spPr>
              <a:xfrm>
                <a:off x="7585009" y="3503285"/>
                <a:ext cx="111492" cy="78397"/>
              </a:xfrm>
              <a:custGeom>
                <a:rect b="b" l="l" r="r" t="t"/>
                <a:pathLst>
                  <a:path extrusionOk="0" h="1156" w="1644">
                    <a:moveTo>
                      <a:pt x="1608" y="0"/>
                    </a:moveTo>
                    <a:lnTo>
                      <a:pt x="0" y="548"/>
                    </a:lnTo>
                    <a:lnTo>
                      <a:pt x="155" y="1155"/>
                    </a:lnTo>
                    <a:lnTo>
                      <a:pt x="1644" y="620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"/>
              <p:cNvSpPr/>
              <p:nvPr/>
            </p:nvSpPr>
            <p:spPr>
              <a:xfrm>
                <a:off x="7666525" y="3487145"/>
                <a:ext cx="67139" cy="68157"/>
              </a:xfrm>
              <a:custGeom>
                <a:rect b="b" l="l" r="r" t="t"/>
                <a:pathLst>
                  <a:path extrusionOk="0" h="1005" w="990">
                    <a:moveTo>
                      <a:pt x="525" y="0"/>
                    </a:moveTo>
                    <a:cubicBezTo>
                      <a:pt x="394" y="48"/>
                      <a:pt x="84" y="227"/>
                      <a:pt x="1" y="381"/>
                    </a:cubicBezTo>
                    <a:cubicBezTo>
                      <a:pt x="144" y="774"/>
                      <a:pt x="180" y="905"/>
                      <a:pt x="180" y="905"/>
                    </a:cubicBezTo>
                    <a:cubicBezTo>
                      <a:pt x="180" y="905"/>
                      <a:pt x="115" y="1004"/>
                      <a:pt x="316" y="1004"/>
                    </a:cubicBezTo>
                    <a:cubicBezTo>
                      <a:pt x="426" y="1004"/>
                      <a:pt x="616" y="974"/>
                      <a:pt x="942" y="881"/>
                    </a:cubicBezTo>
                    <a:cubicBezTo>
                      <a:pt x="989" y="858"/>
                      <a:pt x="525" y="0"/>
                      <a:pt x="52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"/>
              <p:cNvSpPr/>
              <p:nvPr/>
            </p:nvSpPr>
            <p:spPr>
              <a:xfrm>
                <a:off x="7568869" y="3467410"/>
                <a:ext cx="176868" cy="94063"/>
              </a:xfrm>
              <a:custGeom>
                <a:rect b="b" l="l" r="r" t="t"/>
                <a:pathLst>
                  <a:path extrusionOk="0" h="1387" w="2608">
                    <a:moveTo>
                      <a:pt x="2379" y="0"/>
                    </a:moveTo>
                    <a:cubicBezTo>
                      <a:pt x="2337" y="0"/>
                      <a:pt x="2281" y="53"/>
                      <a:pt x="2191" y="77"/>
                    </a:cubicBezTo>
                    <a:lnTo>
                      <a:pt x="2143" y="101"/>
                    </a:lnTo>
                    <a:cubicBezTo>
                      <a:pt x="2036" y="125"/>
                      <a:pt x="1965" y="220"/>
                      <a:pt x="1953" y="291"/>
                    </a:cubicBezTo>
                    <a:cubicBezTo>
                      <a:pt x="1798" y="351"/>
                      <a:pt x="1560" y="482"/>
                      <a:pt x="1465" y="648"/>
                    </a:cubicBezTo>
                    <a:lnTo>
                      <a:pt x="358" y="1053"/>
                    </a:lnTo>
                    <a:cubicBezTo>
                      <a:pt x="321" y="1017"/>
                      <a:pt x="271" y="1001"/>
                      <a:pt x="223" y="1001"/>
                    </a:cubicBezTo>
                    <a:cubicBezTo>
                      <a:pt x="208" y="1001"/>
                      <a:pt x="193" y="1003"/>
                      <a:pt x="179" y="1006"/>
                    </a:cubicBezTo>
                    <a:lnTo>
                      <a:pt x="155" y="1018"/>
                    </a:lnTo>
                    <a:cubicBezTo>
                      <a:pt x="60" y="1053"/>
                      <a:pt x="0" y="1137"/>
                      <a:pt x="36" y="1196"/>
                    </a:cubicBezTo>
                    <a:lnTo>
                      <a:pt x="107" y="1387"/>
                    </a:lnTo>
                    <a:lnTo>
                      <a:pt x="2608" y="494"/>
                    </a:lnTo>
                    <a:lnTo>
                      <a:pt x="2429" y="41"/>
                    </a:lnTo>
                    <a:cubicBezTo>
                      <a:pt x="2414" y="11"/>
                      <a:pt x="2398" y="0"/>
                      <a:pt x="237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1" name="Google Shape;421;p1"/>
            <p:cNvSpPr/>
            <p:nvPr/>
          </p:nvSpPr>
          <p:spPr>
            <a:xfrm>
              <a:off x="4930119" y="3359582"/>
              <a:ext cx="2684827" cy="1225733"/>
            </a:xfrm>
            <a:custGeom>
              <a:rect b="b" l="l" r="r" t="t"/>
              <a:pathLst>
                <a:path extrusionOk="0" h="18074" w="39589">
                  <a:moveTo>
                    <a:pt x="16896" y="0"/>
                  </a:moveTo>
                  <a:cubicBezTo>
                    <a:pt x="15134" y="0"/>
                    <a:pt x="13288" y="464"/>
                    <a:pt x="11645" y="1810"/>
                  </a:cubicBezTo>
                  <a:cubicBezTo>
                    <a:pt x="9931" y="3191"/>
                    <a:pt x="9014" y="4441"/>
                    <a:pt x="8371" y="5834"/>
                  </a:cubicBezTo>
                  <a:cubicBezTo>
                    <a:pt x="7728" y="7239"/>
                    <a:pt x="7371" y="8739"/>
                    <a:pt x="6704" y="10740"/>
                  </a:cubicBezTo>
                  <a:cubicBezTo>
                    <a:pt x="5978" y="12942"/>
                    <a:pt x="5882" y="14526"/>
                    <a:pt x="5311" y="15442"/>
                  </a:cubicBezTo>
                  <a:cubicBezTo>
                    <a:pt x="5025" y="15895"/>
                    <a:pt x="4632" y="16228"/>
                    <a:pt x="3906" y="16526"/>
                  </a:cubicBezTo>
                  <a:cubicBezTo>
                    <a:pt x="3180" y="16812"/>
                    <a:pt x="2108" y="17014"/>
                    <a:pt x="525" y="17121"/>
                  </a:cubicBezTo>
                  <a:lnTo>
                    <a:pt x="1" y="17121"/>
                  </a:lnTo>
                  <a:lnTo>
                    <a:pt x="1" y="18074"/>
                  </a:lnTo>
                  <a:lnTo>
                    <a:pt x="584" y="18074"/>
                  </a:lnTo>
                  <a:cubicBezTo>
                    <a:pt x="2203" y="17967"/>
                    <a:pt x="3382" y="17764"/>
                    <a:pt x="4263" y="17419"/>
                  </a:cubicBezTo>
                  <a:cubicBezTo>
                    <a:pt x="5597" y="16919"/>
                    <a:pt x="6251" y="16002"/>
                    <a:pt x="6597" y="14931"/>
                  </a:cubicBezTo>
                  <a:cubicBezTo>
                    <a:pt x="6942" y="13859"/>
                    <a:pt x="7109" y="12597"/>
                    <a:pt x="7621" y="11037"/>
                  </a:cubicBezTo>
                  <a:cubicBezTo>
                    <a:pt x="8299" y="8989"/>
                    <a:pt x="8668" y="7489"/>
                    <a:pt x="9252" y="6227"/>
                  </a:cubicBezTo>
                  <a:cubicBezTo>
                    <a:pt x="9823" y="4941"/>
                    <a:pt x="10621" y="3858"/>
                    <a:pt x="12240" y="2536"/>
                  </a:cubicBezTo>
                  <a:cubicBezTo>
                    <a:pt x="13681" y="1357"/>
                    <a:pt x="15276" y="953"/>
                    <a:pt x="16884" y="953"/>
                  </a:cubicBezTo>
                  <a:cubicBezTo>
                    <a:pt x="19467" y="953"/>
                    <a:pt x="22075" y="2036"/>
                    <a:pt x="23908" y="2655"/>
                  </a:cubicBezTo>
                  <a:cubicBezTo>
                    <a:pt x="26314" y="3453"/>
                    <a:pt x="29219" y="5013"/>
                    <a:pt x="32981" y="5013"/>
                  </a:cubicBezTo>
                  <a:cubicBezTo>
                    <a:pt x="33695" y="5013"/>
                    <a:pt x="34445" y="4977"/>
                    <a:pt x="35219" y="4834"/>
                  </a:cubicBezTo>
                  <a:cubicBezTo>
                    <a:pt x="36410" y="4644"/>
                    <a:pt x="36993" y="4465"/>
                    <a:pt x="37482" y="4263"/>
                  </a:cubicBezTo>
                  <a:cubicBezTo>
                    <a:pt x="37982" y="4048"/>
                    <a:pt x="38339" y="3846"/>
                    <a:pt x="39208" y="3548"/>
                  </a:cubicBezTo>
                  <a:cubicBezTo>
                    <a:pt x="39458" y="3453"/>
                    <a:pt x="39589" y="3167"/>
                    <a:pt x="39506" y="2917"/>
                  </a:cubicBezTo>
                  <a:cubicBezTo>
                    <a:pt x="39430" y="2718"/>
                    <a:pt x="39241" y="2594"/>
                    <a:pt x="39035" y="2594"/>
                  </a:cubicBezTo>
                  <a:cubicBezTo>
                    <a:pt x="38982" y="2594"/>
                    <a:pt x="38928" y="2602"/>
                    <a:pt x="38875" y="2619"/>
                  </a:cubicBezTo>
                  <a:cubicBezTo>
                    <a:pt x="37958" y="2953"/>
                    <a:pt x="37529" y="3191"/>
                    <a:pt x="37112" y="3370"/>
                  </a:cubicBezTo>
                  <a:cubicBezTo>
                    <a:pt x="36684" y="3548"/>
                    <a:pt x="36220" y="3691"/>
                    <a:pt x="35065" y="3882"/>
                  </a:cubicBezTo>
                  <a:cubicBezTo>
                    <a:pt x="34338" y="4001"/>
                    <a:pt x="33660" y="4048"/>
                    <a:pt x="33005" y="4048"/>
                  </a:cubicBezTo>
                  <a:cubicBezTo>
                    <a:pt x="32977" y="4048"/>
                    <a:pt x="32949" y="4049"/>
                    <a:pt x="32921" y="4049"/>
                  </a:cubicBezTo>
                  <a:cubicBezTo>
                    <a:pt x="29472" y="4049"/>
                    <a:pt x="26746" y="2589"/>
                    <a:pt x="24242" y="1738"/>
                  </a:cubicBezTo>
                  <a:cubicBezTo>
                    <a:pt x="22456" y="1143"/>
                    <a:pt x="19741" y="0"/>
                    <a:pt x="1689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"/>
          <p:cNvGrpSpPr/>
          <p:nvPr/>
        </p:nvGrpSpPr>
        <p:grpSpPr>
          <a:xfrm flipH="1">
            <a:off x="2829969" y="2869354"/>
            <a:ext cx="677703" cy="1364069"/>
            <a:chOff x="5441450" y="1111025"/>
            <a:chExt cx="363750" cy="732150"/>
          </a:xfrm>
        </p:grpSpPr>
        <p:sp>
          <p:nvSpPr>
            <p:cNvPr id="423" name="Google Shape;423;p1"/>
            <p:cNvSpPr/>
            <p:nvPr/>
          </p:nvSpPr>
          <p:spPr>
            <a:xfrm>
              <a:off x="5546800" y="1133725"/>
              <a:ext cx="89625" cy="101900"/>
            </a:xfrm>
            <a:custGeom>
              <a:rect b="b" l="l" r="r" t="t"/>
              <a:pathLst>
                <a:path extrusionOk="0" h="4076" w="3585">
                  <a:moveTo>
                    <a:pt x="1912" y="0"/>
                  </a:moveTo>
                  <a:cubicBezTo>
                    <a:pt x="1759" y="0"/>
                    <a:pt x="1598" y="18"/>
                    <a:pt x="1430" y="55"/>
                  </a:cubicBezTo>
                  <a:cubicBezTo>
                    <a:pt x="346" y="293"/>
                    <a:pt x="1" y="1436"/>
                    <a:pt x="418" y="2520"/>
                  </a:cubicBezTo>
                  <a:cubicBezTo>
                    <a:pt x="775" y="3491"/>
                    <a:pt x="1845" y="4075"/>
                    <a:pt x="2487" y="4075"/>
                  </a:cubicBezTo>
                  <a:cubicBezTo>
                    <a:pt x="2529" y="4075"/>
                    <a:pt x="2570" y="4073"/>
                    <a:pt x="2608" y="4068"/>
                  </a:cubicBezTo>
                  <a:cubicBezTo>
                    <a:pt x="2608" y="4068"/>
                    <a:pt x="2614" y="4069"/>
                    <a:pt x="2626" y="4069"/>
                  </a:cubicBezTo>
                  <a:cubicBezTo>
                    <a:pt x="2667" y="4069"/>
                    <a:pt x="2778" y="4054"/>
                    <a:pt x="2954" y="3925"/>
                  </a:cubicBezTo>
                  <a:cubicBezTo>
                    <a:pt x="3073" y="3829"/>
                    <a:pt x="3168" y="3675"/>
                    <a:pt x="3263" y="3472"/>
                  </a:cubicBezTo>
                  <a:cubicBezTo>
                    <a:pt x="3251" y="3460"/>
                    <a:pt x="3251" y="3460"/>
                    <a:pt x="3251" y="3448"/>
                  </a:cubicBezTo>
                  <a:cubicBezTo>
                    <a:pt x="3251" y="3437"/>
                    <a:pt x="3263" y="3413"/>
                    <a:pt x="3263" y="3401"/>
                  </a:cubicBezTo>
                  <a:cubicBezTo>
                    <a:pt x="3347" y="3198"/>
                    <a:pt x="3406" y="2972"/>
                    <a:pt x="3454" y="2722"/>
                  </a:cubicBezTo>
                  <a:cubicBezTo>
                    <a:pt x="3501" y="2460"/>
                    <a:pt x="3525" y="2222"/>
                    <a:pt x="3537" y="2091"/>
                  </a:cubicBezTo>
                  <a:cubicBezTo>
                    <a:pt x="3585" y="1722"/>
                    <a:pt x="3418" y="912"/>
                    <a:pt x="3394" y="591"/>
                  </a:cubicBezTo>
                  <a:cubicBezTo>
                    <a:pt x="3394" y="591"/>
                    <a:pt x="3287" y="579"/>
                    <a:pt x="3156" y="543"/>
                  </a:cubicBezTo>
                  <a:cubicBezTo>
                    <a:pt x="2870" y="211"/>
                    <a:pt x="2440" y="0"/>
                    <a:pt x="1912" y="0"/>
                  </a:cubicBezTo>
                  <a:close/>
                </a:path>
              </a:pathLst>
            </a:custGeom>
            <a:solidFill>
              <a:srgbClr val="B87C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5565575" y="1233325"/>
              <a:ext cx="141700" cy="281000"/>
            </a:xfrm>
            <a:custGeom>
              <a:rect b="b" l="l" r="r" t="t"/>
              <a:pathLst>
                <a:path extrusionOk="0" h="11240" w="566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60" y="286"/>
                    <a:pt x="798" y="607"/>
                  </a:cubicBezTo>
                  <a:cubicBezTo>
                    <a:pt x="2000" y="2227"/>
                    <a:pt x="2167" y="4394"/>
                    <a:pt x="2739" y="5941"/>
                  </a:cubicBezTo>
                  <a:cubicBezTo>
                    <a:pt x="3227" y="7334"/>
                    <a:pt x="3370" y="11240"/>
                    <a:pt x="3370" y="11240"/>
                  </a:cubicBezTo>
                  <a:cubicBezTo>
                    <a:pt x="3370" y="11240"/>
                    <a:pt x="5667" y="10621"/>
                    <a:pt x="5572" y="10323"/>
                  </a:cubicBezTo>
                  <a:cubicBezTo>
                    <a:pt x="5072" y="8418"/>
                    <a:pt x="4417" y="5477"/>
                    <a:pt x="3429" y="2870"/>
                  </a:cubicBezTo>
                  <a:cubicBezTo>
                    <a:pt x="3286" y="2465"/>
                    <a:pt x="2405" y="1453"/>
                    <a:pt x="1965" y="965"/>
                  </a:cubicBezTo>
                  <a:cubicBezTo>
                    <a:pt x="1453" y="500"/>
                    <a:pt x="655" y="167"/>
                    <a:pt x="0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5524200" y="1218425"/>
              <a:ext cx="95550" cy="41125"/>
            </a:xfrm>
            <a:custGeom>
              <a:rect b="b" l="l" r="r" t="t"/>
              <a:pathLst>
                <a:path extrusionOk="0" h="1645" w="3822">
                  <a:moveTo>
                    <a:pt x="405" y="1"/>
                  </a:moveTo>
                  <a:lnTo>
                    <a:pt x="0" y="1096"/>
                  </a:lnTo>
                  <a:cubicBezTo>
                    <a:pt x="0" y="1096"/>
                    <a:pt x="1683" y="1644"/>
                    <a:pt x="2786" y="1644"/>
                  </a:cubicBezTo>
                  <a:cubicBezTo>
                    <a:pt x="3181" y="1644"/>
                    <a:pt x="3502" y="1574"/>
                    <a:pt x="3643" y="1382"/>
                  </a:cubicBezTo>
                  <a:cubicBezTo>
                    <a:pt x="3822" y="1144"/>
                    <a:pt x="3536" y="418"/>
                    <a:pt x="3536" y="418"/>
                  </a:cubicBezTo>
                  <a:cubicBezTo>
                    <a:pt x="3536" y="418"/>
                    <a:pt x="2310" y="358"/>
                    <a:pt x="857" y="191"/>
                  </a:cubicBezTo>
                  <a:cubicBezTo>
                    <a:pt x="560" y="168"/>
                    <a:pt x="405" y="1"/>
                    <a:pt x="405" y="1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5532825" y="1166350"/>
              <a:ext cx="92300" cy="72825"/>
            </a:xfrm>
            <a:custGeom>
              <a:rect b="b" l="l" r="r" t="t"/>
              <a:pathLst>
                <a:path extrusionOk="0" h="2913" w="3692">
                  <a:moveTo>
                    <a:pt x="3394" y="0"/>
                  </a:moveTo>
                  <a:cubicBezTo>
                    <a:pt x="3393" y="0"/>
                    <a:pt x="393" y="608"/>
                    <a:pt x="203" y="858"/>
                  </a:cubicBezTo>
                  <a:cubicBezTo>
                    <a:pt x="0" y="1131"/>
                    <a:pt x="96" y="2465"/>
                    <a:pt x="143" y="2608"/>
                  </a:cubicBezTo>
                  <a:cubicBezTo>
                    <a:pt x="215" y="2870"/>
                    <a:pt x="1941" y="2786"/>
                    <a:pt x="2358" y="2905"/>
                  </a:cubicBezTo>
                  <a:cubicBezTo>
                    <a:pt x="2374" y="2910"/>
                    <a:pt x="2390" y="2912"/>
                    <a:pt x="2404" y="2912"/>
                  </a:cubicBezTo>
                  <a:cubicBezTo>
                    <a:pt x="2762" y="2912"/>
                    <a:pt x="2618" y="1553"/>
                    <a:pt x="3156" y="1096"/>
                  </a:cubicBezTo>
                  <a:cubicBezTo>
                    <a:pt x="3691" y="619"/>
                    <a:pt x="3310" y="203"/>
                    <a:pt x="3394" y="0"/>
                  </a:cubicBezTo>
                  <a:close/>
                </a:path>
              </a:pathLst>
            </a:custGeom>
            <a:solidFill>
              <a:srgbClr val="4C25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5511400" y="1144900"/>
              <a:ext cx="142275" cy="56000"/>
            </a:xfrm>
            <a:custGeom>
              <a:rect b="b" l="l" r="r" t="t"/>
              <a:pathLst>
                <a:path extrusionOk="0" h="2240" w="5691">
                  <a:moveTo>
                    <a:pt x="5237" y="0"/>
                  </a:moveTo>
                  <a:cubicBezTo>
                    <a:pt x="5229" y="0"/>
                    <a:pt x="5222" y="1"/>
                    <a:pt x="5215" y="1"/>
                  </a:cubicBezTo>
                  <a:cubicBezTo>
                    <a:pt x="5060" y="25"/>
                    <a:pt x="417" y="1644"/>
                    <a:pt x="417" y="1644"/>
                  </a:cubicBezTo>
                  <a:cubicBezTo>
                    <a:pt x="214" y="1751"/>
                    <a:pt x="0" y="1942"/>
                    <a:pt x="107" y="2132"/>
                  </a:cubicBezTo>
                  <a:cubicBezTo>
                    <a:pt x="146" y="2205"/>
                    <a:pt x="344" y="2239"/>
                    <a:pt x="606" y="2239"/>
                  </a:cubicBezTo>
                  <a:cubicBezTo>
                    <a:pt x="1076" y="2239"/>
                    <a:pt x="1751" y="2129"/>
                    <a:pt x="2072" y="1930"/>
                  </a:cubicBezTo>
                  <a:cubicBezTo>
                    <a:pt x="2584" y="1620"/>
                    <a:pt x="4108" y="1037"/>
                    <a:pt x="4620" y="894"/>
                  </a:cubicBezTo>
                  <a:cubicBezTo>
                    <a:pt x="5144" y="787"/>
                    <a:pt x="5656" y="632"/>
                    <a:pt x="5679" y="382"/>
                  </a:cubicBezTo>
                  <a:cubicBezTo>
                    <a:pt x="5691" y="131"/>
                    <a:pt x="5407" y="0"/>
                    <a:pt x="5237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5515150" y="1143125"/>
              <a:ext cx="135875" cy="51950"/>
            </a:xfrm>
            <a:custGeom>
              <a:rect b="b" l="l" r="r" t="t"/>
              <a:pathLst>
                <a:path extrusionOk="0" h="2078" w="5435">
                  <a:moveTo>
                    <a:pt x="4541" y="1"/>
                  </a:moveTo>
                  <a:cubicBezTo>
                    <a:pt x="4077" y="36"/>
                    <a:pt x="838" y="1251"/>
                    <a:pt x="838" y="1251"/>
                  </a:cubicBezTo>
                  <a:cubicBezTo>
                    <a:pt x="838" y="1251"/>
                    <a:pt x="184" y="1763"/>
                    <a:pt x="64" y="1929"/>
                  </a:cubicBezTo>
                  <a:cubicBezTo>
                    <a:pt x="1" y="2012"/>
                    <a:pt x="296" y="2077"/>
                    <a:pt x="674" y="2077"/>
                  </a:cubicBezTo>
                  <a:cubicBezTo>
                    <a:pt x="1005" y="2077"/>
                    <a:pt x="1399" y="2027"/>
                    <a:pt x="1672" y="1894"/>
                  </a:cubicBezTo>
                  <a:cubicBezTo>
                    <a:pt x="2255" y="1632"/>
                    <a:pt x="3422" y="1156"/>
                    <a:pt x="3994" y="941"/>
                  </a:cubicBezTo>
                  <a:cubicBezTo>
                    <a:pt x="4553" y="727"/>
                    <a:pt x="5434" y="596"/>
                    <a:pt x="5422" y="310"/>
                  </a:cubicBezTo>
                  <a:cubicBezTo>
                    <a:pt x="5410" y="36"/>
                    <a:pt x="4982" y="1"/>
                    <a:pt x="4541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5533425" y="1111025"/>
              <a:ext cx="106875" cy="73800"/>
            </a:xfrm>
            <a:custGeom>
              <a:rect b="b" l="l" r="r" t="t"/>
              <a:pathLst>
                <a:path extrusionOk="0" h="2952" w="4275">
                  <a:moveTo>
                    <a:pt x="2257" y="0"/>
                  </a:moveTo>
                  <a:cubicBezTo>
                    <a:pt x="2124" y="0"/>
                    <a:pt x="1986" y="14"/>
                    <a:pt x="1846" y="46"/>
                  </a:cubicBezTo>
                  <a:cubicBezTo>
                    <a:pt x="1369" y="165"/>
                    <a:pt x="238" y="546"/>
                    <a:pt x="119" y="1511"/>
                  </a:cubicBezTo>
                  <a:cubicBezTo>
                    <a:pt x="0" y="2475"/>
                    <a:pt x="215" y="2951"/>
                    <a:pt x="215" y="2951"/>
                  </a:cubicBezTo>
                  <a:cubicBezTo>
                    <a:pt x="215" y="2951"/>
                    <a:pt x="3143" y="1749"/>
                    <a:pt x="4084" y="1582"/>
                  </a:cubicBezTo>
                  <a:cubicBezTo>
                    <a:pt x="4275" y="1558"/>
                    <a:pt x="3786" y="594"/>
                    <a:pt x="3524" y="415"/>
                  </a:cubicBezTo>
                  <a:cubicBezTo>
                    <a:pt x="3284" y="243"/>
                    <a:pt x="2812" y="0"/>
                    <a:pt x="2257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5533725" y="1112775"/>
              <a:ext cx="50625" cy="71750"/>
            </a:xfrm>
            <a:custGeom>
              <a:rect b="b" l="l" r="r" t="t"/>
              <a:pathLst>
                <a:path extrusionOk="0" h="2870" w="2025">
                  <a:moveTo>
                    <a:pt x="1786" y="0"/>
                  </a:moveTo>
                  <a:cubicBezTo>
                    <a:pt x="1274" y="131"/>
                    <a:pt x="226" y="524"/>
                    <a:pt x="119" y="1429"/>
                  </a:cubicBezTo>
                  <a:cubicBezTo>
                    <a:pt x="0" y="2393"/>
                    <a:pt x="214" y="2870"/>
                    <a:pt x="214" y="2870"/>
                  </a:cubicBezTo>
                  <a:cubicBezTo>
                    <a:pt x="214" y="2870"/>
                    <a:pt x="1072" y="2512"/>
                    <a:pt x="2024" y="2167"/>
                  </a:cubicBezTo>
                  <a:cubicBezTo>
                    <a:pt x="1667" y="1488"/>
                    <a:pt x="1429" y="524"/>
                    <a:pt x="1786" y="0"/>
                  </a:cubicBezTo>
                  <a:close/>
                </a:path>
              </a:pathLst>
            </a:custGeom>
            <a:solidFill>
              <a:srgbClr val="F4872F">
                <a:alpha val="5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5453725" y="1773275"/>
              <a:ext cx="119300" cy="58475"/>
            </a:xfrm>
            <a:custGeom>
              <a:rect b="b" l="l" r="r" t="t"/>
              <a:pathLst>
                <a:path extrusionOk="0" h="2339" w="4772">
                  <a:moveTo>
                    <a:pt x="2093" y="0"/>
                  </a:moveTo>
                  <a:lnTo>
                    <a:pt x="319" y="488"/>
                  </a:lnTo>
                  <a:cubicBezTo>
                    <a:pt x="215" y="1455"/>
                    <a:pt x="0" y="2122"/>
                    <a:pt x="460" y="2122"/>
                  </a:cubicBezTo>
                  <a:cubicBezTo>
                    <a:pt x="475" y="2122"/>
                    <a:pt x="492" y="2121"/>
                    <a:pt x="509" y="2119"/>
                  </a:cubicBezTo>
                  <a:cubicBezTo>
                    <a:pt x="610" y="2113"/>
                    <a:pt x="773" y="2097"/>
                    <a:pt x="951" y="2097"/>
                  </a:cubicBezTo>
                  <a:cubicBezTo>
                    <a:pt x="1112" y="2097"/>
                    <a:pt x="1286" y="2110"/>
                    <a:pt x="1438" y="2155"/>
                  </a:cubicBezTo>
                  <a:cubicBezTo>
                    <a:pt x="1944" y="2301"/>
                    <a:pt x="2370" y="2339"/>
                    <a:pt x="2693" y="2339"/>
                  </a:cubicBezTo>
                  <a:cubicBezTo>
                    <a:pt x="2978" y="2339"/>
                    <a:pt x="3184" y="2309"/>
                    <a:pt x="3295" y="2298"/>
                  </a:cubicBezTo>
                  <a:cubicBezTo>
                    <a:pt x="4212" y="2238"/>
                    <a:pt x="4772" y="1203"/>
                    <a:pt x="3653" y="1024"/>
                  </a:cubicBezTo>
                  <a:cubicBezTo>
                    <a:pt x="2938" y="905"/>
                    <a:pt x="2093" y="0"/>
                    <a:pt x="20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5456025" y="1479375"/>
              <a:ext cx="214625" cy="321600"/>
            </a:xfrm>
            <a:custGeom>
              <a:rect b="b" l="l" r="r" t="t"/>
              <a:pathLst>
                <a:path extrusionOk="0" h="12864" w="8585">
                  <a:moveTo>
                    <a:pt x="5335" y="1"/>
                  </a:moveTo>
                  <a:cubicBezTo>
                    <a:pt x="4953" y="1"/>
                    <a:pt x="4662" y="146"/>
                    <a:pt x="4561" y="529"/>
                  </a:cubicBezTo>
                  <a:cubicBezTo>
                    <a:pt x="4156" y="2005"/>
                    <a:pt x="3549" y="4255"/>
                    <a:pt x="3346" y="4993"/>
                  </a:cubicBezTo>
                  <a:cubicBezTo>
                    <a:pt x="1048" y="8541"/>
                    <a:pt x="346" y="10899"/>
                    <a:pt x="1" y="12482"/>
                  </a:cubicBezTo>
                  <a:lnTo>
                    <a:pt x="3406" y="12863"/>
                  </a:lnTo>
                  <a:cubicBezTo>
                    <a:pt x="3406" y="12863"/>
                    <a:pt x="4501" y="10030"/>
                    <a:pt x="5537" y="8077"/>
                  </a:cubicBezTo>
                  <a:cubicBezTo>
                    <a:pt x="5656" y="7982"/>
                    <a:pt x="5870" y="7672"/>
                    <a:pt x="6299" y="7113"/>
                  </a:cubicBezTo>
                  <a:cubicBezTo>
                    <a:pt x="6656" y="6648"/>
                    <a:pt x="8585" y="1398"/>
                    <a:pt x="8585" y="1398"/>
                  </a:cubicBezTo>
                  <a:cubicBezTo>
                    <a:pt x="8585" y="1398"/>
                    <a:pt x="6521" y="1"/>
                    <a:pt x="5335" y="1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5462275" y="1727125"/>
              <a:ext cx="95275" cy="61350"/>
            </a:xfrm>
            <a:custGeom>
              <a:rect b="b" l="l" r="r" t="t"/>
              <a:pathLst>
                <a:path extrusionOk="0" h="2454" w="3811">
                  <a:moveTo>
                    <a:pt x="572" y="1"/>
                  </a:moveTo>
                  <a:cubicBezTo>
                    <a:pt x="572" y="1"/>
                    <a:pt x="36" y="1346"/>
                    <a:pt x="1" y="1406"/>
                  </a:cubicBezTo>
                  <a:lnTo>
                    <a:pt x="3394" y="2453"/>
                  </a:lnTo>
                  <a:lnTo>
                    <a:pt x="3811" y="1251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5465850" y="1734575"/>
              <a:ext cx="88425" cy="43775"/>
            </a:xfrm>
            <a:custGeom>
              <a:rect b="b" l="l" r="r" t="t"/>
              <a:pathLst>
                <a:path extrusionOk="0" h="1751" w="3537">
                  <a:moveTo>
                    <a:pt x="310" y="0"/>
                  </a:moveTo>
                  <a:lnTo>
                    <a:pt x="0" y="727"/>
                  </a:lnTo>
                  <a:lnTo>
                    <a:pt x="3370" y="1750"/>
                  </a:lnTo>
                  <a:lnTo>
                    <a:pt x="3537" y="1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5693200" y="1781600"/>
              <a:ext cx="112000" cy="61575"/>
            </a:xfrm>
            <a:custGeom>
              <a:rect b="b" l="l" r="r" t="t"/>
              <a:pathLst>
                <a:path extrusionOk="0" h="2463" w="4480">
                  <a:moveTo>
                    <a:pt x="1563" y="0"/>
                  </a:moveTo>
                  <a:lnTo>
                    <a:pt x="146" y="417"/>
                  </a:lnTo>
                  <a:cubicBezTo>
                    <a:pt x="0" y="1525"/>
                    <a:pt x="118" y="2296"/>
                    <a:pt x="557" y="2296"/>
                  </a:cubicBezTo>
                  <a:cubicBezTo>
                    <a:pt x="585" y="2296"/>
                    <a:pt x="615" y="2293"/>
                    <a:pt x="646" y="2286"/>
                  </a:cubicBezTo>
                  <a:cubicBezTo>
                    <a:pt x="765" y="2255"/>
                    <a:pt x="1032" y="2196"/>
                    <a:pt x="1282" y="2196"/>
                  </a:cubicBezTo>
                  <a:cubicBezTo>
                    <a:pt x="1406" y="2196"/>
                    <a:pt x="1527" y="2211"/>
                    <a:pt x="1622" y="2251"/>
                  </a:cubicBezTo>
                  <a:cubicBezTo>
                    <a:pt x="2001" y="2414"/>
                    <a:pt x="2361" y="2463"/>
                    <a:pt x="2665" y="2463"/>
                  </a:cubicBezTo>
                  <a:cubicBezTo>
                    <a:pt x="3048" y="2463"/>
                    <a:pt x="3341" y="2384"/>
                    <a:pt x="3468" y="2358"/>
                  </a:cubicBezTo>
                  <a:cubicBezTo>
                    <a:pt x="4372" y="2167"/>
                    <a:pt x="4480" y="1108"/>
                    <a:pt x="3837" y="1036"/>
                  </a:cubicBezTo>
                  <a:cubicBezTo>
                    <a:pt x="2813" y="917"/>
                    <a:pt x="1563" y="0"/>
                    <a:pt x="15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5552775" y="1439050"/>
              <a:ext cx="203325" cy="381875"/>
            </a:xfrm>
            <a:custGeom>
              <a:rect b="b" l="l" r="r" t="t"/>
              <a:pathLst>
                <a:path extrusionOk="0" h="15275" w="8133">
                  <a:moveTo>
                    <a:pt x="3614" y="1"/>
                  </a:moveTo>
                  <a:cubicBezTo>
                    <a:pt x="2264" y="1"/>
                    <a:pt x="36" y="225"/>
                    <a:pt x="36" y="225"/>
                  </a:cubicBezTo>
                  <a:cubicBezTo>
                    <a:pt x="0" y="1427"/>
                    <a:pt x="48" y="1915"/>
                    <a:pt x="286" y="2689"/>
                  </a:cubicBezTo>
                  <a:cubicBezTo>
                    <a:pt x="1072" y="5309"/>
                    <a:pt x="2536" y="8761"/>
                    <a:pt x="2655" y="9202"/>
                  </a:cubicBezTo>
                  <a:cubicBezTo>
                    <a:pt x="3727" y="12667"/>
                    <a:pt x="4453" y="14655"/>
                    <a:pt x="4917" y="15274"/>
                  </a:cubicBezTo>
                  <a:cubicBezTo>
                    <a:pt x="6477" y="15167"/>
                    <a:pt x="8132" y="14203"/>
                    <a:pt x="8132" y="14203"/>
                  </a:cubicBezTo>
                  <a:cubicBezTo>
                    <a:pt x="8132" y="14203"/>
                    <a:pt x="5953" y="8738"/>
                    <a:pt x="6108" y="7809"/>
                  </a:cubicBezTo>
                  <a:cubicBezTo>
                    <a:pt x="6322" y="6321"/>
                    <a:pt x="5120" y="3213"/>
                    <a:pt x="4620" y="153"/>
                  </a:cubicBezTo>
                  <a:cubicBezTo>
                    <a:pt x="4595" y="40"/>
                    <a:pt x="4183" y="1"/>
                    <a:pt x="3614" y="1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5655150" y="1745275"/>
              <a:ext cx="92300" cy="58075"/>
            </a:xfrm>
            <a:custGeom>
              <a:rect b="b" l="l" r="r" t="t"/>
              <a:pathLst>
                <a:path extrusionOk="0" h="2323" w="3692">
                  <a:moveTo>
                    <a:pt x="3299" y="1"/>
                  </a:moveTo>
                  <a:cubicBezTo>
                    <a:pt x="3216" y="49"/>
                    <a:pt x="3144" y="168"/>
                    <a:pt x="2156" y="620"/>
                  </a:cubicBezTo>
                  <a:cubicBezTo>
                    <a:pt x="584" y="1251"/>
                    <a:pt x="108" y="1358"/>
                    <a:pt x="1" y="1370"/>
                  </a:cubicBezTo>
                  <a:cubicBezTo>
                    <a:pt x="299" y="2061"/>
                    <a:pt x="418" y="2323"/>
                    <a:pt x="418" y="2323"/>
                  </a:cubicBezTo>
                  <a:cubicBezTo>
                    <a:pt x="418" y="2323"/>
                    <a:pt x="1370" y="2287"/>
                    <a:pt x="2751" y="1584"/>
                  </a:cubicBezTo>
                  <a:cubicBezTo>
                    <a:pt x="3573" y="1215"/>
                    <a:pt x="3692" y="1013"/>
                    <a:pt x="3692" y="953"/>
                  </a:cubicBezTo>
                  <a:cubicBezTo>
                    <a:pt x="3418" y="168"/>
                    <a:pt x="3299" y="1"/>
                    <a:pt x="3299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5657850" y="1753025"/>
              <a:ext cx="86325" cy="44075"/>
            </a:xfrm>
            <a:custGeom>
              <a:rect b="b" l="l" r="r" t="t"/>
              <a:pathLst>
                <a:path extrusionOk="0" h="1763" w="3453">
                  <a:moveTo>
                    <a:pt x="3310" y="0"/>
                  </a:moveTo>
                  <a:cubicBezTo>
                    <a:pt x="1988" y="893"/>
                    <a:pt x="24" y="1382"/>
                    <a:pt x="24" y="1382"/>
                  </a:cubicBezTo>
                  <a:cubicBezTo>
                    <a:pt x="24" y="1382"/>
                    <a:pt x="0" y="1429"/>
                    <a:pt x="191" y="1763"/>
                  </a:cubicBezTo>
                  <a:cubicBezTo>
                    <a:pt x="1738" y="1489"/>
                    <a:pt x="2977" y="786"/>
                    <a:pt x="3453" y="346"/>
                  </a:cubicBezTo>
                  <a:cubicBezTo>
                    <a:pt x="3453" y="346"/>
                    <a:pt x="3393" y="108"/>
                    <a:pt x="3310" y="0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5490250" y="1236900"/>
              <a:ext cx="201250" cy="294175"/>
            </a:xfrm>
            <a:custGeom>
              <a:rect b="b" l="l" r="r" t="t"/>
              <a:pathLst>
                <a:path extrusionOk="0" h="11767" w="8050">
                  <a:moveTo>
                    <a:pt x="1608" y="0"/>
                  </a:moveTo>
                  <a:cubicBezTo>
                    <a:pt x="108" y="1357"/>
                    <a:pt x="1" y="2357"/>
                    <a:pt x="1" y="2357"/>
                  </a:cubicBezTo>
                  <a:cubicBezTo>
                    <a:pt x="1" y="2357"/>
                    <a:pt x="72" y="2941"/>
                    <a:pt x="572" y="3631"/>
                  </a:cubicBezTo>
                  <a:cubicBezTo>
                    <a:pt x="787" y="3965"/>
                    <a:pt x="1299" y="5584"/>
                    <a:pt x="1656" y="6763"/>
                  </a:cubicBezTo>
                  <a:cubicBezTo>
                    <a:pt x="2061" y="8096"/>
                    <a:pt x="1263" y="7537"/>
                    <a:pt x="1763" y="11632"/>
                  </a:cubicBezTo>
                  <a:cubicBezTo>
                    <a:pt x="1775" y="11726"/>
                    <a:pt x="1945" y="11766"/>
                    <a:pt x="2224" y="11766"/>
                  </a:cubicBezTo>
                  <a:cubicBezTo>
                    <a:pt x="3638" y="11766"/>
                    <a:pt x="7831" y="10736"/>
                    <a:pt x="8049" y="10537"/>
                  </a:cubicBezTo>
                  <a:cubicBezTo>
                    <a:pt x="8049" y="10537"/>
                    <a:pt x="7204" y="5691"/>
                    <a:pt x="6347" y="3441"/>
                  </a:cubicBezTo>
                  <a:cubicBezTo>
                    <a:pt x="6017" y="2606"/>
                    <a:pt x="4596" y="225"/>
                    <a:pt x="4355" y="225"/>
                  </a:cubicBezTo>
                  <a:cubicBezTo>
                    <a:pt x="4352" y="225"/>
                    <a:pt x="4349" y="226"/>
                    <a:pt x="4347" y="226"/>
                  </a:cubicBezTo>
                  <a:cubicBezTo>
                    <a:pt x="4214" y="268"/>
                    <a:pt x="4028" y="285"/>
                    <a:pt x="3815" y="285"/>
                  </a:cubicBezTo>
                  <a:cubicBezTo>
                    <a:pt x="2941" y="285"/>
                    <a:pt x="1608" y="0"/>
                    <a:pt x="1608" y="0"/>
                  </a:cubicBezTo>
                  <a:close/>
                </a:path>
              </a:pathLst>
            </a:custGeom>
            <a:solidFill>
              <a:srgbClr val="D865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5441450" y="1269825"/>
              <a:ext cx="102700" cy="199375"/>
            </a:xfrm>
            <a:custGeom>
              <a:rect b="b" l="l" r="r" t="t"/>
              <a:pathLst>
                <a:path extrusionOk="0" h="7975" w="4108">
                  <a:moveTo>
                    <a:pt x="1620" y="0"/>
                  </a:moveTo>
                  <a:cubicBezTo>
                    <a:pt x="1497" y="0"/>
                    <a:pt x="1369" y="13"/>
                    <a:pt x="1238" y="40"/>
                  </a:cubicBezTo>
                  <a:lnTo>
                    <a:pt x="1155" y="52"/>
                  </a:lnTo>
                  <a:cubicBezTo>
                    <a:pt x="465" y="207"/>
                    <a:pt x="0" y="707"/>
                    <a:pt x="107" y="1171"/>
                  </a:cubicBezTo>
                  <a:lnTo>
                    <a:pt x="1477" y="7351"/>
                  </a:lnTo>
                  <a:cubicBezTo>
                    <a:pt x="1563" y="7737"/>
                    <a:pt x="1987" y="7974"/>
                    <a:pt x="2512" y="7974"/>
                  </a:cubicBezTo>
                  <a:cubicBezTo>
                    <a:pt x="2634" y="7974"/>
                    <a:pt x="2763" y="7961"/>
                    <a:pt x="2893" y="7934"/>
                  </a:cubicBezTo>
                  <a:lnTo>
                    <a:pt x="2965" y="7910"/>
                  </a:lnTo>
                  <a:cubicBezTo>
                    <a:pt x="3655" y="7768"/>
                    <a:pt x="4108" y="7279"/>
                    <a:pt x="4013" y="6803"/>
                  </a:cubicBezTo>
                  <a:lnTo>
                    <a:pt x="2655" y="624"/>
                  </a:lnTo>
                  <a:cubicBezTo>
                    <a:pt x="2568" y="238"/>
                    <a:pt x="2145" y="0"/>
                    <a:pt x="1620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5448875" y="1311900"/>
              <a:ext cx="69375" cy="36050"/>
            </a:xfrm>
            <a:custGeom>
              <a:rect b="b" l="l" r="r" t="t"/>
              <a:pathLst>
                <a:path extrusionOk="0" h="1442" w="2775">
                  <a:moveTo>
                    <a:pt x="2596" y="0"/>
                  </a:moveTo>
                  <a:cubicBezTo>
                    <a:pt x="2596" y="0"/>
                    <a:pt x="698" y="844"/>
                    <a:pt x="97" y="844"/>
                  </a:cubicBezTo>
                  <a:cubicBezTo>
                    <a:pt x="60" y="844"/>
                    <a:pt x="27" y="841"/>
                    <a:pt x="1" y="834"/>
                  </a:cubicBezTo>
                  <a:lnTo>
                    <a:pt x="1" y="834"/>
                  </a:lnTo>
                  <a:cubicBezTo>
                    <a:pt x="1" y="834"/>
                    <a:pt x="25" y="1441"/>
                    <a:pt x="144" y="1441"/>
                  </a:cubicBezTo>
                  <a:cubicBezTo>
                    <a:pt x="1227" y="1429"/>
                    <a:pt x="2775" y="786"/>
                    <a:pt x="2775" y="786"/>
                  </a:cubicBezTo>
                  <a:lnTo>
                    <a:pt x="25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5500175" y="1243900"/>
              <a:ext cx="101175" cy="183575"/>
            </a:xfrm>
            <a:custGeom>
              <a:rect b="b" l="l" r="r" t="t"/>
              <a:pathLst>
                <a:path extrusionOk="0" h="7343" w="4047">
                  <a:moveTo>
                    <a:pt x="2226" y="1"/>
                  </a:moveTo>
                  <a:cubicBezTo>
                    <a:pt x="1605" y="1"/>
                    <a:pt x="892" y="467"/>
                    <a:pt x="199" y="1661"/>
                  </a:cubicBezTo>
                  <a:cubicBezTo>
                    <a:pt x="1" y="1984"/>
                    <a:pt x="315" y="2975"/>
                    <a:pt x="459" y="2975"/>
                  </a:cubicBezTo>
                  <a:cubicBezTo>
                    <a:pt x="480" y="2975"/>
                    <a:pt x="497" y="2955"/>
                    <a:pt x="509" y="2911"/>
                  </a:cubicBezTo>
                  <a:cubicBezTo>
                    <a:pt x="982" y="1289"/>
                    <a:pt x="1528" y="691"/>
                    <a:pt x="2023" y="691"/>
                  </a:cubicBezTo>
                  <a:cubicBezTo>
                    <a:pt x="2400" y="691"/>
                    <a:pt x="2747" y="1037"/>
                    <a:pt x="3009" y="1542"/>
                  </a:cubicBezTo>
                  <a:cubicBezTo>
                    <a:pt x="3842" y="3185"/>
                    <a:pt x="1759" y="6673"/>
                    <a:pt x="1485" y="6745"/>
                  </a:cubicBezTo>
                  <a:cubicBezTo>
                    <a:pt x="1211" y="6825"/>
                    <a:pt x="1079" y="7343"/>
                    <a:pt x="1521" y="7343"/>
                  </a:cubicBezTo>
                  <a:cubicBezTo>
                    <a:pt x="1540" y="7343"/>
                    <a:pt x="1559" y="7342"/>
                    <a:pt x="1580" y="7340"/>
                  </a:cubicBezTo>
                  <a:cubicBezTo>
                    <a:pt x="2735" y="7257"/>
                    <a:pt x="3985" y="4006"/>
                    <a:pt x="4009" y="2709"/>
                  </a:cubicBezTo>
                  <a:cubicBezTo>
                    <a:pt x="4046" y="1320"/>
                    <a:pt x="3269" y="1"/>
                    <a:pt x="2226" y="1"/>
                  </a:cubicBez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5470325" y="1409825"/>
              <a:ext cx="69075" cy="30500"/>
            </a:xfrm>
            <a:custGeom>
              <a:rect b="b" l="l" r="r" t="t"/>
              <a:pathLst>
                <a:path extrusionOk="0" h="1220" w="2763">
                  <a:moveTo>
                    <a:pt x="2631" y="1"/>
                  </a:moveTo>
                  <a:cubicBezTo>
                    <a:pt x="2453" y="383"/>
                    <a:pt x="1144" y="560"/>
                    <a:pt x="450" y="560"/>
                  </a:cubicBezTo>
                  <a:cubicBezTo>
                    <a:pt x="215" y="560"/>
                    <a:pt x="51" y="540"/>
                    <a:pt x="24" y="501"/>
                  </a:cubicBezTo>
                  <a:lnTo>
                    <a:pt x="24" y="501"/>
                  </a:lnTo>
                  <a:cubicBezTo>
                    <a:pt x="24" y="501"/>
                    <a:pt x="0" y="1108"/>
                    <a:pt x="191" y="1167"/>
                  </a:cubicBezTo>
                  <a:cubicBezTo>
                    <a:pt x="320" y="1204"/>
                    <a:pt x="467" y="1220"/>
                    <a:pt x="623" y="1220"/>
                  </a:cubicBezTo>
                  <a:cubicBezTo>
                    <a:pt x="1532" y="1220"/>
                    <a:pt x="2762" y="691"/>
                    <a:pt x="2762" y="691"/>
                  </a:cubicBezTo>
                  <a:cubicBezTo>
                    <a:pt x="2762" y="691"/>
                    <a:pt x="2739" y="536"/>
                    <a:pt x="2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5693550" y="1239875"/>
              <a:ext cx="66075" cy="67575"/>
            </a:xfrm>
            <a:custGeom>
              <a:rect b="b" l="l" r="r" t="t"/>
              <a:pathLst>
                <a:path extrusionOk="0" h="2703" w="2643">
                  <a:moveTo>
                    <a:pt x="1251" y="0"/>
                  </a:moveTo>
                  <a:cubicBezTo>
                    <a:pt x="1168" y="0"/>
                    <a:pt x="1084" y="36"/>
                    <a:pt x="989" y="95"/>
                  </a:cubicBezTo>
                  <a:cubicBezTo>
                    <a:pt x="834" y="167"/>
                    <a:pt x="739" y="333"/>
                    <a:pt x="679" y="464"/>
                  </a:cubicBezTo>
                  <a:cubicBezTo>
                    <a:pt x="596" y="691"/>
                    <a:pt x="310" y="1191"/>
                    <a:pt x="1" y="1405"/>
                  </a:cubicBezTo>
                  <a:lnTo>
                    <a:pt x="1037" y="2703"/>
                  </a:lnTo>
                  <a:cubicBezTo>
                    <a:pt x="1037" y="2703"/>
                    <a:pt x="1203" y="2429"/>
                    <a:pt x="1549" y="2143"/>
                  </a:cubicBezTo>
                  <a:cubicBezTo>
                    <a:pt x="1858" y="1881"/>
                    <a:pt x="2358" y="1346"/>
                    <a:pt x="2406" y="1012"/>
                  </a:cubicBezTo>
                  <a:cubicBezTo>
                    <a:pt x="2513" y="857"/>
                    <a:pt x="2620" y="762"/>
                    <a:pt x="2620" y="762"/>
                  </a:cubicBezTo>
                  <a:cubicBezTo>
                    <a:pt x="2620" y="762"/>
                    <a:pt x="2642" y="595"/>
                    <a:pt x="2460" y="595"/>
                  </a:cubicBezTo>
                  <a:cubicBezTo>
                    <a:pt x="2454" y="595"/>
                    <a:pt x="2448" y="595"/>
                    <a:pt x="2442" y="595"/>
                  </a:cubicBezTo>
                  <a:lnTo>
                    <a:pt x="2370" y="595"/>
                  </a:lnTo>
                  <a:cubicBezTo>
                    <a:pt x="2394" y="560"/>
                    <a:pt x="2394" y="464"/>
                    <a:pt x="2287" y="405"/>
                  </a:cubicBezTo>
                  <a:cubicBezTo>
                    <a:pt x="2210" y="356"/>
                    <a:pt x="2151" y="339"/>
                    <a:pt x="2105" y="339"/>
                  </a:cubicBezTo>
                  <a:cubicBezTo>
                    <a:pt x="2051" y="339"/>
                    <a:pt x="2015" y="362"/>
                    <a:pt x="1989" y="381"/>
                  </a:cubicBezTo>
                  <a:cubicBezTo>
                    <a:pt x="1989" y="381"/>
                    <a:pt x="1977" y="381"/>
                    <a:pt x="1977" y="357"/>
                  </a:cubicBezTo>
                  <a:cubicBezTo>
                    <a:pt x="1977" y="298"/>
                    <a:pt x="1977" y="155"/>
                    <a:pt x="1787" y="107"/>
                  </a:cubicBezTo>
                  <a:cubicBezTo>
                    <a:pt x="1746" y="94"/>
                    <a:pt x="1704" y="89"/>
                    <a:pt x="1665" y="89"/>
                  </a:cubicBezTo>
                  <a:cubicBezTo>
                    <a:pt x="1568" y="89"/>
                    <a:pt x="1489" y="119"/>
                    <a:pt x="1489" y="119"/>
                  </a:cubicBezTo>
                  <a:cubicBezTo>
                    <a:pt x="1489" y="119"/>
                    <a:pt x="1513" y="24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5514675" y="1252750"/>
              <a:ext cx="218500" cy="97875"/>
            </a:xfrm>
            <a:custGeom>
              <a:rect b="b" l="l" r="r" t="t"/>
              <a:pathLst>
                <a:path extrusionOk="0" h="3915" w="8740">
                  <a:moveTo>
                    <a:pt x="2104" y="0"/>
                  </a:moveTo>
                  <a:cubicBezTo>
                    <a:pt x="1469" y="0"/>
                    <a:pt x="969" y="336"/>
                    <a:pt x="881" y="521"/>
                  </a:cubicBezTo>
                  <a:cubicBezTo>
                    <a:pt x="703" y="890"/>
                    <a:pt x="0" y="2557"/>
                    <a:pt x="2417" y="3331"/>
                  </a:cubicBezTo>
                  <a:cubicBezTo>
                    <a:pt x="2417" y="3331"/>
                    <a:pt x="3858" y="3855"/>
                    <a:pt x="5144" y="3914"/>
                  </a:cubicBezTo>
                  <a:cubicBezTo>
                    <a:pt x="6287" y="3819"/>
                    <a:pt x="7489" y="3081"/>
                    <a:pt x="8739" y="1807"/>
                  </a:cubicBezTo>
                  <a:cubicBezTo>
                    <a:pt x="8704" y="676"/>
                    <a:pt x="7953" y="259"/>
                    <a:pt x="7442" y="140"/>
                  </a:cubicBezTo>
                  <a:cubicBezTo>
                    <a:pt x="6676" y="434"/>
                    <a:pt x="6004" y="962"/>
                    <a:pt x="5425" y="962"/>
                  </a:cubicBezTo>
                  <a:cubicBezTo>
                    <a:pt x="5418" y="962"/>
                    <a:pt x="5412" y="962"/>
                    <a:pt x="5406" y="961"/>
                  </a:cubicBezTo>
                  <a:cubicBezTo>
                    <a:pt x="4822" y="961"/>
                    <a:pt x="4167" y="378"/>
                    <a:pt x="2548" y="57"/>
                  </a:cubicBezTo>
                  <a:cubicBezTo>
                    <a:pt x="2395" y="17"/>
                    <a:pt x="2246" y="0"/>
                    <a:pt x="2104" y="0"/>
                  </a:cubicBezTo>
                  <a:close/>
                </a:path>
              </a:pathLst>
            </a:custGeom>
            <a:solidFill>
              <a:srgbClr val="F487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5672725" y="1259725"/>
              <a:ext cx="55675" cy="56075"/>
            </a:xfrm>
            <a:custGeom>
              <a:rect b="b" l="l" r="r" t="t"/>
              <a:pathLst>
                <a:path extrusionOk="0" h="2243" w="2227">
                  <a:moveTo>
                    <a:pt x="824" y="0"/>
                  </a:moveTo>
                  <a:cubicBezTo>
                    <a:pt x="809" y="0"/>
                    <a:pt x="796" y="2"/>
                    <a:pt x="786" y="4"/>
                  </a:cubicBezTo>
                  <a:cubicBezTo>
                    <a:pt x="429" y="147"/>
                    <a:pt x="0" y="397"/>
                    <a:pt x="0" y="397"/>
                  </a:cubicBezTo>
                  <a:cubicBezTo>
                    <a:pt x="227" y="456"/>
                    <a:pt x="679" y="480"/>
                    <a:pt x="1024" y="980"/>
                  </a:cubicBezTo>
                  <a:cubicBezTo>
                    <a:pt x="1631" y="1790"/>
                    <a:pt x="1524" y="2028"/>
                    <a:pt x="1643" y="2242"/>
                  </a:cubicBezTo>
                  <a:cubicBezTo>
                    <a:pt x="1989" y="1909"/>
                    <a:pt x="2227" y="1695"/>
                    <a:pt x="2227" y="1695"/>
                  </a:cubicBezTo>
                  <a:cubicBezTo>
                    <a:pt x="2227" y="1695"/>
                    <a:pt x="2084" y="921"/>
                    <a:pt x="1691" y="492"/>
                  </a:cubicBezTo>
                  <a:cubicBezTo>
                    <a:pt x="1378" y="114"/>
                    <a:pt x="976" y="0"/>
                    <a:pt x="824" y="0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5678675" y="1262775"/>
              <a:ext cx="46750" cy="47125"/>
            </a:xfrm>
            <a:custGeom>
              <a:rect b="b" l="l" r="r" t="t"/>
              <a:pathLst>
                <a:path extrusionOk="0" h="1885" w="1870">
                  <a:moveTo>
                    <a:pt x="298" y="1"/>
                  </a:moveTo>
                  <a:cubicBezTo>
                    <a:pt x="298" y="1"/>
                    <a:pt x="215" y="37"/>
                    <a:pt x="0" y="144"/>
                  </a:cubicBezTo>
                  <a:cubicBezTo>
                    <a:pt x="1322" y="394"/>
                    <a:pt x="1632" y="1882"/>
                    <a:pt x="1632" y="1882"/>
                  </a:cubicBezTo>
                  <a:cubicBezTo>
                    <a:pt x="1632" y="1882"/>
                    <a:pt x="1632" y="1884"/>
                    <a:pt x="1636" y="1884"/>
                  </a:cubicBezTo>
                  <a:cubicBezTo>
                    <a:pt x="1650" y="1884"/>
                    <a:pt x="1698" y="1864"/>
                    <a:pt x="1870" y="1692"/>
                  </a:cubicBezTo>
                  <a:cubicBezTo>
                    <a:pt x="1584" y="894"/>
                    <a:pt x="1191" y="203"/>
                    <a:pt x="298" y="1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5591750" y="1266350"/>
              <a:ext cx="46775" cy="80725"/>
            </a:xfrm>
            <a:custGeom>
              <a:rect b="b" l="l" r="r" t="t"/>
              <a:pathLst>
                <a:path extrusionOk="0" h="3229" w="1871">
                  <a:moveTo>
                    <a:pt x="1001" y="1"/>
                  </a:moveTo>
                  <a:cubicBezTo>
                    <a:pt x="1001" y="1"/>
                    <a:pt x="537" y="120"/>
                    <a:pt x="263" y="989"/>
                  </a:cubicBezTo>
                  <a:cubicBezTo>
                    <a:pt x="25" y="1680"/>
                    <a:pt x="1" y="2977"/>
                    <a:pt x="96" y="3025"/>
                  </a:cubicBezTo>
                  <a:cubicBezTo>
                    <a:pt x="578" y="3212"/>
                    <a:pt x="954" y="3228"/>
                    <a:pt x="1071" y="3228"/>
                  </a:cubicBezTo>
                  <a:cubicBezTo>
                    <a:pt x="1095" y="3228"/>
                    <a:pt x="1108" y="3227"/>
                    <a:pt x="1108" y="3227"/>
                  </a:cubicBezTo>
                  <a:cubicBezTo>
                    <a:pt x="1132" y="2715"/>
                    <a:pt x="1001" y="2156"/>
                    <a:pt x="1132" y="1584"/>
                  </a:cubicBezTo>
                  <a:cubicBezTo>
                    <a:pt x="1299" y="882"/>
                    <a:pt x="1632" y="572"/>
                    <a:pt x="1870" y="310"/>
                  </a:cubicBezTo>
                  <a:cubicBezTo>
                    <a:pt x="1430" y="108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"/>
            <p:cNvSpPr/>
            <p:nvPr/>
          </p:nvSpPr>
          <p:spPr>
            <a:xfrm>
              <a:off x="5598600" y="1268150"/>
              <a:ext cx="33075" cy="78600"/>
            </a:xfrm>
            <a:custGeom>
              <a:rect b="b" l="l" r="r" t="t"/>
              <a:pathLst>
                <a:path extrusionOk="0" h="3144" w="1323">
                  <a:moveTo>
                    <a:pt x="977" y="0"/>
                  </a:moveTo>
                  <a:cubicBezTo>
                    <a:pt x="763" y="226"/>
                    <a:pt x="417" y="631"/>
                    <a:pt x="286" y="1060"/>
                  </a:cubicBezTo>
                  <a:cubicBezTo>
                    <a:pt x="1" y="1929"/>
                    <a:pt x="24" y="3012"/>
                    <a:pt x="24" y="3012"/>
                  </a:cubicBezTo>
                  <a:cubicBezTo>
                    <a:pt x="24" y="3012"/>
                    <a:pt x="298" y="3096"/>
                    <a:pt x="584" y="3143"/>
                  </a:cubicBezTo>
                  <a:cubicBezTo>
                    <a:pt x="584" y="3012"/>
                    <a:pt x="441" y="1941"/>
                    <a:pt x="608" y="1310"/>
                  </a:cubicBezTo>
                  <a:cubicBezTo>
                    <a:pt x="894" y="476"/>
                    <a:pt x="1239" y="226"/>
                    <a:pt x="1322" y="119"/>
                  </a:cubicBezTo>
                  <a:cubicBezTo>
                    <a:pt x="1322" y="119"/>
                    <a:pt x="1144" y="36"/>
                    <a:pt x="977" y="0"/>
                  </a:cubicBezTo>
                  <a:close/>
                </a:path>
              </a:pathLst>
            </a:custGeom>
            <a:solidFill>
              <a:srgbClr val="BE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5537275" y="1381550"/>
              <a:ext cx="145000" cy="58075"/>
            </a:xfrm>
            <a:custGeom>
              <a:rect b="b" l="l" r="r" t="t"/>
              <a:pathLst>
                <a:path extrusionOk="0" h="2323" w="5800">
                  <a:moveTo>
                    <a:pt x="5573" y="0"/>
                  </a:moveTo>
                  <a:cubicBezTo>
                    <a:pt x="4585" y="1227"/>
                    <a:pt x="1442" y="977"/>
                    <a:pt x="751" y="1096"/>
                  </a:cubicBezTo>
                  <a:lnTo>
                    <a:pt x="1" y="1513"/>
                  </a:lnTo>
                  <a:cubicBezTo>
                    <a:pt x="1" y="1513"/>
                    <a:pt x="1" y="1775"/>
                    <a:pt x="203" y="2239"/>
                  </a:cubicBezTo>
                  <a:cubicBezTo>
                    <a:pt x="229" y="2297"/>
                    <a:pt x="324" y="2322"/>
                    <a:pt x="471" y="2322"/>
                  </a:cubicBezTo>
                  <a:cubicBezTo>
                    <a:pt x="1597" y="2322"/>
                    <a:pt x="5799" y="822"/>
                    <a:pt x="5799" y="822"/>
                  </a:cubicBezTo>
                  <a:cubicBezTo>
                    <a:pt x="5799" y="822"/>
                    <a:pt x="5776" y="655"/>
                    <a:pt x="5573" y="0"/>
                  </a:cubicBezTo>
                  <a:close/>
                </a:path>
              </a:pathLst>
            </a:custGeom>
            <a:solidFill>
              <a:srgbClr val="281F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1"/>
          <p:cNvSpPr/>
          <p:nvPr/>
        </p:nvSpPr>
        <p:spPr>
          <a:xfrm>
            <a:off x="-494300" y="-1"/>
            <a:ext cx="1220922" cy="4602486"/>
          </a:xfrm>
          <a:custGeom>
            <a:rect b="b" l="l" r="r" t="t"/>
            <a:pathLst>
              <a:path extrusionOk="0" h="67033" w="19349">
                <a:moveTo>
                  <a:pt x="1" y="1"/>
                </a:moveTo>
                <a:lnTo>
                  <a:pt x="1" y="67033"/>
                </a:lnTo>
                <a:lnTo>
                  <a:pt x="19349" y="67033"/>
                </a:lnTo>
                <a:lnTo>
                  <a:pt x="19349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1"/>
          <p:cNvGrpSpPr/>
          <p:nvPr/>
        </p:nvGrpSpPr>
        <p:grpSpPr>
          <a:xfrm>
            <a:off x="-467562" y="351900"/>
            <a:ext cx="1123763" cy="4224450"/>
            <a:chOff x="8496050" y="593175"/>
            <a:chExt cx="1123763" cy="4224450"/>
          </a:xfrm>
        </p:grpSpPr>
        <p:sp>
          <p:nvSpPr>
            <p:cNvPr id="453" name="Google Shape;453;p1"/>
            <p:cNvSpPr/>
            <p:nvPr/>
          </p:nvSpPr>
          <p:spPr>
            <a:xfrm>
              <a:off x="8543675" y="5931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8865875" y="5931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9188075" y="5931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8696075" y="7392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8500813" y="10837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9145213" y="10837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"/>
            <p:cNvSpPr/>
            <p:nvPr/>
          </p:nvSpPr>
          <p:spPr>
            <a:xfrm>
              <a:off x="8653213" y="12298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"/>
            <p:cNvSpPr/>
            <p:nvPr/>
          </p:nvSpPr>
          <p:spPr>
            <a:xfrm>
              <a:off x="9297613" y="12298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 flipH="1" rot="10800000">
              <a:off x="8496050" y="20165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 flipH="1" rot="10800000">
              <a:off x="9140450" y="20165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"/>
            <p:cNvSpPr/>
            <p:nvPr/>
          </p:nvSpPr>
          <p:spPr>
            <a:xfrm flipH="1" rot="10800000">
              <a:off x="8970650" y="18704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 flipH="1" rot="10800000">
              <a:off x="9292850" y="18704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"/>
            <p:cNvSpPr/>
            <p:nvPr/>
          </p:nvSpPr>
          <p:spPr>
            <a:xfrm flipH="1" rot="10800000">
              <a:off x="8500813" y="15259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"/>
            <p:cNvSpPr/>
            <p:nvPr/>
          </p:nvSpPr>
          <p:spPr>
            <a:xfrm flipH="1" rot="10800000">
              <a:off x="9145213" y="15259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 flipH="1" rot="10800000">
              <a:off x="8975413" y="13798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"/>
            <p:cNvSpPr/>
            <p:nvPr/>
          </p:nvSpPr>
          <p:spPr>
            <a:xfrm flipH="1" rot="10800000">
              <a:off x="8605588" y="35886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"/>
            <p:cNvSpPr/>
            <p:nvPr/>
          </p:nvSpPr>
          <p:spPr>
            <a:xfrm flipH="1" rot="10800000">
              <a:off x="8927788" y="35886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"/>
            <p:cNvSpPr/>
            <p:nvPr/>
          </p:nvSpPr>
          <p:spPr>
            <a:xfrm flipH="1" rot="10800000">
              <a:off x="9249988" y="35886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"/>
            <p:cNvSpPr/>
            <p:nvPr/>
          </p:nvSpPr>
          <p:spPr>
            <a:xfrm flipH="1" rot="10800000">
              <a:off x="8757988" y="34425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"/>
            <p:cNvSpPr/>
            <p:nvPr/>
          </p:nvSpPr>
          <p:spPr>
            <a:xfrm flipH="1">
              <a:off x="9292850" y="26558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"/>
            <p:cNvSpPr/>
            <p:nvPr/>
          </p:nvSpPr>
          <p:spPr>
            <a:xfrm flipH="1">
              <a:off x="8648450" y="26558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"/>
            <p:cNvSpPr/>
            <p:nvPr/>
          </p:nvSpPr>
          <p:spPr>
            <a:xfrm flipH="1">
              <a:off x="9140450" y="28019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"/>
            <p:cNvSpPr/>
            <p:nvPr/>
          </p:nvSpPr>
          <p:spPr>
            <a:xfrm flipH="1">
              <a:off x="8496050" y="280195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"/>
            <p:cNvSpPr/>
            <p:nvPr/>
          </p:nvSpPr>
          <p:spPr>
            <a:xfrm flipH="1">
              <a:off x="9297613" y="21653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 flipH="1">
              <a:off x="8653213" y="21653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 flipH="1">
              <a:off x="8823013" y="23114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"/>
            <p:cNvSpPr/>
            <p:nvPr/>
          </p:nvSpPr>
          <p:spPr>
            <a:xfrm flipH="1">
              <a:off x="8500813" y="23114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 rot="10800000">
              <a:off x="9292850" y="30981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 rot="10800000">
              <a:off x="8648450" y="30981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 rot="10800000">
              <a:off x="8818250" y="29520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 rot="10800000">
              <a:off x="9183313" y="46715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"/>
            <p:cNvSpPr/>
            <p:nvPr/>
          </p:nvSpPr>
          <p:spPr>
            <a:xfrm rot="10800000">
              <a:off x="8861113" y="46715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"/>
            <p:cNvSpPr/>
            <p:nvPr/>
          </p:nvSpPr>
          <p:spPr>
            <a:xfrm rot="10800000">
              <a:off x="8538913" y="46715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"/>
            <p:cNvSpPr/>
            <p:nvPr/>
          </p:nvSpPr>
          <p:spPr>
            <a:xfrm rot="10800000">
              <a:off x="9030913" y="45254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"/>
            <p:cNvSpPr/>
            <p:nvPr/>
          </p:nvSpPr>
          <p:spPr>
            <a:xfrm flipH="1">
              <a:off x="9140450" y="37387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9140450" y="37387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"/>
            <p:cNvSpPr/>
            <p:nvPr/>
          </p:nvSpPr>
          <p:spPr>
            <a:xfrm>
              <a:off x="9292850" y="388482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"/>
            <p:cNvSpPr/>
            <p:nvPr/>
          </p:nvSpPr>
          <p:spPr>
            <a:xfrm flipH="1" rot="10800000">
              <a:off x="8496050" y="41810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 rot="10800000">
              <a:off x="8496050" y="41810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"/>
            <p:cNvSpPr/>
            <p:nvPr/>
          </p:nvSpPr>
          <p:spPr>
            <a:xfrm rot="10800000">
              <a:off x="8665850" y="4034900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"/>
            <p:cNvSpPr/>
            <p:nvPr/>
          </p:nvSpPr>
          <p:spPr>
            <a:xfrm flipH="1" rot="10800000">
              <a:off x="8709538" y="45241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 rot="10800000">
              <a:off x="8709538" y="45241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 rot="10800000">
              <a:off x="8879338" y="4378075"/>
              <a:ext cx="322200" cy="1461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1"/>
          <p:cNvSpPr txBox="1"/>
          <p:nvPr/>
        </p:nvSpPr>
        <p:spPr>
          <a:xfrm flipH="1">
            <a:off x="3713462" y="260195"/>
            <a:ext cx="4712785" cy="476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Suez One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Portafolio de Título</a:t>
            </a:r>
            <a:endParaRPr b="0" i="0" sz="1050" u="none" cap="none" strike="noStrike">
              <a:solidFill>
                <a:schemeClr val="lt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3858148c71e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3858148c71e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50" y="86900"/>
            <a:ext cx="3333000" cy="24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3858148c71e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000" y="2642207"/>
            <a:ext cx="3332999" cy="241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3858148c71e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3858148c71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276" y="144438"/>
            <a:ext cx="3176850" cy="48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g3858148c71e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3858148c71e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975" y="722225"/>
            <a:ext cx="4406799" cy="313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858b74f403_0_0"/>
          <p:cNvSpPr txBox="1"/>
          <p:nvPr>
            <p:ph idx="1" type="body"/>
          </p:nvPr>
        </p:nvSpPr>
        <p:spPr>
          <a:xfrm>
            <a:off x="717700" y="1152475"/>
            <a:ext cx="77085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858b74f403_0_0"/>
          <p:cNvSpPr txBox="1"/>
          <p:nvPr>
            <p:ph type="title"/>
          </p:nvPr>
        </p:nvSpPr>
        <p:spPr>
          <a:xfrm>
            <a:off x="717700" y="526975"/>
            <a:ext cx="7708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g3858b74f40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3858b74f4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55875"/>
            <a:ext cx="4320674" cy="30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"/>
          <p:cNvSpPr txBox="1"/>
          <p:nvPr>
            <p:ph type="title"/>
          </p:nvPr>
        </p:nvSpPr>
        <p:spPr>
          <a:xfrm>
            <a:off x="212178" y="296516"/>
            <a:ext cx="7708500" cy="699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Tecnologías del Desarrollo</a:t>
            </a:r>
            <a:endParaRPr/>
          </a:p>
        </p:txBody>
      </p:sp>
      <p:graphicFrame>
        <p:nvGraphicFramePr>
          <p:cNvPr id="673" name="Google Shape;673;p10"/>
          <p:cNvGraphicFramePr/>
          <p:nvPr/>
        </p:nvGraphicFramePr>
        <p:xfrm>
          <a:off x="594732" y="136493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{73400517-B22D-46B9-9616-DD95676D0653}</a:tableStyleId>
              </a:tblPr>
              <a:tblGrid>
                <a:gridCol w="2569500"/>
                <a:gridCol w="2569500"/>
                <a:gridCol w="2569500"/>
              </a:tblGrid>
              <a:tr h="4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Componente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Tecnología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Uso en SIGVE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 de Base de Datos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PostgreSQL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Almacén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de Vehículos, mantenciones, talleres, empleados e inventario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Alojamiento de BD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Supabase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DB gestionada, autenticación y backups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API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Node.js + Express.js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Endpoints REST, reglas de negocio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Aplicación Web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Django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Framework que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contendrá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la aplicación Web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Aplicación Móvil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Kotlin + Jetpack Compose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Lenguaje nativo de android para la aplicación móvil.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58148c71e_0_3"/>
          <p:cNvSpPr txBox="1"/>
          <p:nvPr>
            <p:ph type="title"/>
          </p:nvPr>
        </p:nvSpPr>
        <p:spPr>
          <a:xfrm>
            <a:off x="212178" y="296516"/>
            <a:ext cx="77085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Gestión del Desarrollo</a:t>
            </a:r>
            <a:br>
              <a:rPr lang="en"/>
            </a:br>
            <a:br>
              <a:rPr lang="en"/>
            </a:br>
            <a:endParaRPr/>
          </a:p>
        </p:txBody>
      </p:sp>
      <p:graphicFrame>
        <p:nvGraphicFramePr>
          <p:cNvPr id="679" name="Google Shape;679;g3858148c71e_0_3"/>
          <p:cNvGraphicFramePr/>
          <p:nvPr/>
        </p:nvGraphicFramePr>
        <p:xfrm>
          <a:off x="594732" y="116526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{73400517-B22D-46B9-9616-DD95676D0653}</a:tableStyleId>
              </a:tblPr>
              <a:tblGrid>
                <a:gridCol w="408750"/>
                <a:gridCol w="4730250"/>
                <a:gridCol w="2569500"/>
              </a:tblGrid>
              <a:tr h="32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/>
                        <a:t>MÓDULOS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Estado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Vehículos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Mantenciones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Inventario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Taller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Empleado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Alertas y Notificaciones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Módulo de Reportes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Pendiente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"/>
          <p:cNvSpPr txBox="1"/>
          <p:nvPr>
            <p:ph type="title"/>
          </p:nvPr>
        </p:nvSpPr>
        <p:spPr>
          <a:xfrm>
            <a:off x="717750" y="341570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800"/>
              <a:t>Problemática Actual en Bomberos de la Octava Región</a:t>
            </a:r>
            <a:br>
              <a:rPr b="1" lang="en" sz="2800"/>
            </a:br>
            <a:endParaRPr sz="2800"/>
          </a:p>
        </p:txBody>
      </p:sp>
      <p:grpSp>
        <p:nvGrpSpPr>
          <p:cNvPr id="502" name="Google Shape;502;p2"/>
          <p:cNvGrpSpPr/>
          <p:nvPr/>
        </p:nvGrpSpPr>
        <p:grpSpPr>
          <a:xfrm>
            <a:off x="-177139" y="873589"/>
            <a:ext cx="4097624" cy="4105075"/>
            <a:chOff x="585058" y="1218993"/>
            <a:chExt cx="3549878" cy="3556333"/>
          </a:xfrm>
        </p:grpSpPr>
        <p:grpSp>
          <p:nvGrpSpPr>
            <p:cNvPr id="503" name="Google Shape;503;p2"/>
            <p:cNvGrpSpPr/>
            <p:nvPr/>
          </p:nvGrpSpPr>
          <p:grpSpPr>
            <a:xfrm>
              <a:off x="585058" y="1218993"/>
              <a:ext cx="3549878" cy="3556333"/>
              <a:chOff x="3041643" y="1761598"/>
              <a:chExt cx="3036940" cy="3042461"/>
            </a:xfrm>
          </p:grpSpPr>
          <p:sp>
            <p:nvSpPr>
              <p:cNvPr id="504" name="Google Shape;504;p2"/>
              <p:cNvSpPr/>
              <p:nvPr/>
            </p:nvSpPr>
            <p:spPr>
              <a:xfrm rot="2877498">
                <a:off x="3465069" y="2225612"/>
                <a:ext cx="2190088" cy="2114434"/>
              </a:xfrm>
              <a:custGeom>
                <a:rect b="b" l="l" r="r" t="t"/>
                <a:pathLst>
                  <a:path extrusionOk="0" h="12312" w="12752">
                    <a:moveTo>
                      <a:pt x="9251" y="8633"/>
                    </a:moveTo>
                    <a:cubicBezTo>
                      <a:pt x="9299" y="7990"/>
                      <a:pt x="8918" y="6323"/>
                      <a:pt x="9704" y="6395"/>
                    </a:cubicBezTo>
                    <a:cubicBezTo>
                      <a:pt x="11692" y="6573"/>
                      <a:pt x="11871" y="5430"/>
                      <a:pt x="11871" y="5430"/>
                    </a:cubicBezTo>
                    <a:cubicBezTo>
                      <a:pt x="11621" y="3597"/>
                      <a:pt x="12752" y="1870"/>
                      <a:pt x="6954" y="1561"/>
                    </a:cubicBezTo>
                    <a:cubicBezTo>
                      <a:pt x="8144" y="1989"/>
                      <a:pt x="9597" y="3001"/>
                      <a:pt x="7823" y="3168"/>
                    </a:cubicBezTo>
                    <a:cubicBezTo>
                      <a:pt x="4727" y="3394"/>
                      <a:pt x="3560" y="953"/>
                      <a:pt x="3239" y="1"/>
                    </a:cubicBezTo>
                    <a:cubicBezTo>
                      <a:pt x="2751" y="1251"/>
                      <a:pt x="2739" y="4263"/>
                      <a:pt x="4608" y="4918"/>
                    </a:cubicBezTo>
                    <a:cubicBezTo>
                      <a:pt x="4668" y="5192"/>
                      <a:pt x="3215" y="5013"/>
                      <a:pt x="2584" y="4418"/>
                    </a:cubicBezTo>
                    <a:cubicBezTo>
                      <a:pt x="3608" y="5204"/>
                      <a:pt x="3060" y="5906"/>
                      <a:pt x="3906" y="5859"/>
                    </a:cubicBezTo>
                    <a:cubicBezTo>
                      <a:pt x="2417" y="6025"/>
                      <a:pt x="1155" y="6252"/>
                      <a:pt x="0" y="4418"/>
                    </a:cubicBezTo>
                    <a:cubicBezTo>
                      <a:pt x="536" y="5811"/>
                      <a:pt x="215" y="8240"/>
                      <a:pt x="5691" y="9835"/>
                    </a:cubicBezTo>
                    <a:cubicBezTo>
                      <a:pt x="5691" y="9835"/>
                      <a:pt x="4179" y="10919"/>
                      <a:pt x="1512" y="9181"/>
                    </a:cubicBezTo>
                    <a:cubicBezTo>
                      <a:pt x="2274" y="10085"/>
                      <a:pt x="2227" y="11252"/>
                      <a:pt x="4191" y="11788"/>
                    </a:cubicBezTo>
                    <a:cubicBezTo>
                      <a:pt x="6156" y="12312"/>
                      <a:pt x="6692" y="12098"/>
                      <a:pt x="8394" y="11228"/>
                    </a:cubicBezTo>
                    <a:cubicBezTo>
                      <a:pt x="8930" y="10955"/>
                      <a:pt x="9168" y="9895"/>
                      <a:pt x="9251" y="86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 flipH="1" rot="-936556">
                <a:off x="4928701" y="2339756"/>
                <a:ext cx="274901" cy="527092"/>
              </a:xfrm>
              <a:custGeom>
                <a:rect b="b" l="l" r="r" t="t"/>
                <a:pathLst>
                  <a:path extrusionOk="0" h="7079" w="3692">
                    <a:moveTo>
                      <a:pt x="0" y="0"/>
                    </a:moveTo>
                    <a:lnTo>
                      <a:pt x="0" y="0"/>
                    </a:lnTo>
                    <a:cubicBezTo>
                      <a:pt x="500" y="524"/>
                      <a:pt x="870" y="1429"/>
                      <a:pt x="798" y="3644"/>
                    </a:cubicBezTo>
                    <a:cubicBezTo>
                      <a:pt x="715" y="5858"/>
                      <a:pt x="1346" y="6513"/>
                      <a:pt x="2453" y="7073"/>
                    </a:cubicBezTo>
                    <a:cubicBezTo>
                      <a:pt x="2453" y="7073"/>
                      <a:pt x="2455" y="7078"/>
                      <a:pt x="2462" y="7078"/>
                    </a:cubicBezTo>
                    <a:cubicBezTo>
                      <a:pt x="2496" y="7078"/>
                      <a:pt x="2636" y="6947"/>
                      <a:pt x="3120" y="5406"/>
                    </a:cubicBezTo>
                    <a:cubicBezTo>
                      <a:pt x="3691" y="3525"/>
                      <a:pt x="870" y="227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 flipH="1" rot="-936556">
                <a:off x="3589266" y="2659585"/>
                <a:ext cx="86893" cy="227024"/>
              </a:xfrm>
              <a:custGeom>
                <a:rect b="b" l="l" r="r" t="t"/>
                <a:pathLst>
                  <a:path extrusionOk="0" h="3049" w="1167">
                    <a:moveTo>
                      <a:pt x="0" y="0"/>
                    </a:moveTo>
                    <a:cubicBezTo>
                      <a:pt x="643" y="1143"/>
                      <a:pt x="60" y="1727"/>
                      <a:pt x="464" y="3048"/>
                    </a:cubicBezTo>
                    <a:cubicBezTo>
                      <a:pt x="464" y="3048"/>
                      <a:pt x="476" y="2310"/>
                      <a:pt x="822" y="1739"/>
                    </a:cubicBezTo>
                    <a:cubicBezTo>
                      <a:pt x="1167" y="1155"/>
                      <a:pt x="1095" y="12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7" name="Google Shape;507;p2"/>
            <p:cNvSpPr/>
            <p:nvPr/>
          </p:nvSpPr>
          <p:spPr>
            <a:xfrm flipH="1" rot="-4182616">
              <a:off x="1524805" y="2639467"/>
              <a:ext cx="1697851" cy="1639221"/>
            </a:xfrm>
            <a:custGeom>
              <a:rect b="b" l="l" r="r" t="t"/>
              <a:pathLst>
                <a:path extrusionOk="0" h="12312" w="12752">
                  <a:moveTo>
                    <a:pt x="9251" y="8633"/>
                  </a:moveTo>
                  <a:cubicBezTo>
                    <a:pt x="9299" y="7990"/>
                    <a:pt x="8918" y="6323"/>
                    <a:pt x="9704" y="6395"/>
                  </a:cubicBezTo>
                  <a:cubicBezTo>
                    <a:pt x="11692" y="6573"/>
                    <a:pt x="11871" y="5430"/>
                    <a:pt x="11871" y="5430"/>
                  </a:cubicBezTo>
                  <a:cubicBezTo>
                    <a:pt x="11621" y="3597"/>
                    <a:pt x="12752" y="1870"/>
                    <a:pt x="6954" y="1561"/>
                  </a:cubicBezTo>
                  <a:cubicBezTo>
                    <a:pt x="8144" y="1989"/>
                    <a:pt x="9597" y="3001"/>
                    <a:pt x="7823" y="3168"/>
                  </a:cubicBezTo>
                  <a:cubicBezTo>
                    <a:pt x="4727" y="3394"/>
                    <a:pt x="3560" y="953"/>
                    <a:pt x="3239" y="1"/>
                  </a:cubicBezTo>
                  <a:cubicBezTo>
                    <a:pt x="2751" y="1251"/>
                    <a:pt x="2739" y="4263"/>
                    <a:pt x="4608" y="4918"/>
                  </a:cubicBezTo>
                  <a:cubicBezTo>
                    <a:pt x="4668" y="5192"/>
                    <a:pt x="3215" y="5013"/>
                    <a:pt x="2584" y="4418"/>
                  </a:cubicBezTo>
                  <a:cubicBezTo>
                    <a:pt x="3608" y="5204"/>
                    <a:pt x="3060" y="5906"/>
                    <a:pt x="3906" y="5859"/>
                  </a:cubicBezTo>
                  <a:cubicBezTo>
                    <a:pt x="2417" y="6025"/>
                    <a:pt x="1155" y="6252"/>
                    <a:pt x="0" y="4418"/>
                  </a:cubicBezTo>
                  <a:cubicBezTo>
                    <a:pt x="536" y="5811"/>
                    <a:pt x="215" y="8240"/>
                    <a:pt x="5691" y="9835"/>
                  </a:cubicBezTo>
                  <a:cubicBezTo>
                    <a:pt x="5691" y="9835"/>
                    <a:pt x="4179" y="10919"/>
                    <a:pt x="1512" y="9181"/>
                  </a:cubicBezTo>
                  <a:cubicBezTo>
                    <a:pt x="2274" y="10085"/>
                    <a:pt x="2227" y="11252"/>
                    <a:pt x="4191" y="11788"/>
                  </a:cubicBezTo>
                  <a:cubicBezTo>
                    <a:pt x="6156" y="12312"/>
                    <a:pt x="6692" y="12098"/>
                    <a:pt x="8394" y="11228"/>
                  </a:cubicBezTo>
                  <a:cubicBezTo>
                    <a:pt x="8930" y="10955"/>
                    <a:pt x="9168" y="9895"/>
                    <a:pt x="9251" y="8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 rot="3962169">
              <a:off x="1987603" y="3440943"/>
              <a:ext cx="772255" cy="731525"/>
            </a:xfrm>
            <a:custGeom>
              <a:rect b="b" l="l" r="r" t="t"/>
              <a:pathLst>
                <a:path extrusionOk="0" h="6847" w="7228">
                  <a:moveTo>
                    <a:pt x="6323" y="1965"/>
                  </a:moveTo>
                  <a:cubicBezTo>
                    <a:pt x="6204" y="1072"/>
                    <a:pt x="7228" y="560"/>
                    <a:pt x="4406" y="417"/>
                  </a:cubicBezTo>
                  <a:cubicBezTo>
                    <a:pt x="4978" y="620"/>
                    <a:pt x="5537" y="1465"/>
                    <a:pt x="4668" y="1548"/>
                  </a:cubicBezTo>
                  <a:cubicBezTo>
                    <a:pt x="3156" y="1656"/>
                    <a:pt x="2585" y="465"/>
                    <a:pt x="2418" y="1"/>
                  </a:cubicBezTo>
                  <a:cubicBezTo>
                    <a:pt x="2180" y="608"/>
                    <a:pt x="2096" y="1560"/>
                    <a:pt x="2656" y="1751"/>
                  </a:cubicBezTo>
                  <a:cubicBezTo>
                    <a:pt x="1751" y="1846"/>
                    <a:pt x="2001" y="1227"/>
                    <a:pt x="1763" y="1144"/>
                  </a:cubicBezTo>
                  <a:cubicBezTo>
                    <a:pt x="1906" y="1358"/>
                    <a:pt x="1608" y="2025"/>
                    <a:pt x="2477" y="2227"/>
                  </a:cubicBezTo>
                  <a:cubicBezTo>
                    <a:pt x="2513" y="2358"/>
                    <a:pt x="2942" y="2287"/>
                    <a:pt x="2882" y="2465"/>
                  </a:cubicBezTo>
                  <a:cubicBezTo>
                    <a:pt x="2858" y="2572"/>
                    <a:pt x="1965" y="2561"/>
                    <a:pt x="1644" y="2275"/>
                  </a:cubicBezTo>
                  <a:cubicBezTo>
                    <a:pt x="2156" y="2656"/>
                    <a:pt x="3013" y="3787"/>
                    <a:pt x="3430" y="3763"/>
                  </a:cubicBezTo>
                  <a:cubicBezTo>
                    <a:pt x="2704" y="3834"/>
                    <a:pt x="1311" y="3942"/>
                    <a:pt x="739" y="3049"/>
                  </a:cubicBezTo>
                  <a:cubicBezTo>
                    <a:pt x="1013" y="3727"/>
                    <a:pt x="1084" y="5001"/>
                    <a:pt x="3180" y="5489"/>
                  </a:cubicBezTo>
                  <a:cubicBezTo>
                    <a:pt x="3180" y="5489"/>
                    <a:pt x="1799" y="6251"/>
                    <a:pt x="1" y="5275"/>
                  </a:cubicBezTo>
                  <a:cubicBezTo>
                    <a:pt x="370" y="5728"/>
                    <a:pt x="1144" y="6311"/>
                    <a:pt x="2096" y="6573"/>
                  </a:cubicBezTo>
                  <a:cubicBezTo>
                    <a:pt x="3049" y="6847"/>
                    <a:pt x="5382" y="6787"/>
                    <a:pt x="5382" y="5990"/>
                  </a:cubicBezTo>
                  <a:cubicBezTo>
                    <a:pt x="5418" y="3644"/>
                    <a:pt x="6323" y="1965"/>
                    <a:pt x="6323" y="1965"/>
                  </a:cubicBezTo>
                  <a:close/>
                </a:path>
              </a:pathLst>
            </a:custGeom>
            <a:solidFill>
              <a:srgbClr val="FFD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2"/>
          <p:cNvGrpSpPr/>
          <p:nvPr/>
        </p:nvGrpSpPr>
        <p:grpSpPr>
          <a:xfrm>
            <a:off x="5343233" y="994759"/>
            <a:ext cx="3466230" cy="1324563"/>
            <a:chOff x="5343383" y="1358775"/>
            <a:chExt cx="2940973" cy="1047600"/>
          </a:xfrm>
        </p:grpSpPr>
        <p:sp>
          <p:nvSpPr>
            <p:cNvPr id="510" name="Google Shape;510;p2"/>
            <p:cNvSpPr/>
            <p:nvPr/>
          </p:nvSpPr>
          <p:spPr>
            <a:xfrm>
              <a:off x="5343425" y="1358775"/>
              <a:ext cx="2940900" cy="10476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 txBox="1"/>
            <p:nvPr/>
          </p:nvSpPr>
          <p:spPr>
            <a:xfrm flipH="1">
              <a:off x="5343456" y="1798986"/>
              <a:ext cx="2940900" cy="589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Territorio rural extenso, disperso y con condiciones adversas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2" name="Google Shape;512;p2"/>
            <p:cNvSpPr txBox="1"/>
            <p:nvPr/>
          </p:nvSpPr>
          <p:spPr>
            <a:xfrm flipH="1">
              <a:off x="5343383" y="1387350"/>
              <a:ext cx="2940900" cy="363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accent2"/>
                  </a:solidFill>
                  <a:latin typeface="Suez One"/>
                  <a:ea typeface="Suez One"/>
                  <a:cs typeface="Suez One"/>
                  <a:sym typeface="Suez One"/>
                </a:rPr>
                <a:t>Geografía</a:t>
              </a:r>
              <a:endParaRPr b="0" i="0" sz="2200" u="none" cap="none" strike="noStrike">
                <a:solidFill>
                  <a:schemeClr val="accent2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</p:grpSp>
      <p:grpSp>
        <p:nvGrpSpPr>
          <p:cNvPr id="513" name="Google Shape;513;p2"/>
          <p:cNvGrpSpPr/>
          <p:nvPr/>
        </p:nvGrpSpPr>
        <p:grpSpPr>
          <a:xfrm>
            <a:off x="5343235" y="2348788"/>
            <a:ext cx="3466142" cy="1216532"/>
            <a:chOff x="5343384" y="2456775"/>
            <a:chExt cx="2940973" cy="1047600"/>
          </a:xfrm>
        </p:grpSpPr>
        <p:sp>
          <p:nvSpPr>
            <p:cNvPr id="514" name="Google Shape;514;p2"/>
            <p:cNvSpPr/>
            <p:nvPr/>
          </p:nvSpPr>
          <p:spPr>
            <a:xfrm>
              <a:off x="5343425" y="2456775"/>
              <a:ext cx="2940900" cy="10476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 txBox="1"/>
            <p:nvPr/>
          </p:nvSpPr>
          <p:spPr>
            <a:xfrm flipH="1">
              <a:off x="5343457" y="2897049"/>
              <a:ext cx="29409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Vehículos requieren mantención y gestión eficiente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6" name="Google Shape;516;p2"/>
            <p:cNvSpPr txBox="1"/>
            <p:nvPr/>
          </p:nvSpPr>
          <p:spPr>
            <a:xfrm flipH="1">
              <a:off x="5343384" y="2485413"/>
              <a:ext cx="2940900" cy="425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accent3"/>
                  </a:solidFill>
                  <a:latin typeface="Suez One"/>
                  <a:ea typeface="Suez One"/>
                  <a:cs typeface="Suez One"/>
                  <a:sym typeface="Suez One"/>
                </a:rPr>
                <a:t>Mantenimiento</a:t>
              </a:r>
              <a:endParaRPr b="0" i="0" sz="2200" u="none" cap="none" strike="noStrike">
                <a:solidFill>
                  <a:schemeClr val="accent3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</p:grpSp>
      <p:grpSp>
        <p:nvGrpSpPr>
          <p:cNvPr id="517" name="Google Shape;517;p2"/>
          <p:cNvGrpSpPr/>
          <p:nvPr/>
        </p:nvGrpSpPr>
        <p:grpSpPr>
          <a:xfrm>
            <a:off x="5343232" y="3588811"/>
            <a:ext cx="3605607" cy="1428792"/>
            <a:chOff x="5343424" y="3554775"/>
            <a:chExt cx="3059385" cy="1047600"/>
          </a:xfrm>
        </p:grpSpPr>
        <p:sp>
          <p:nvSpPr>
            <p:cNvPr id="518" name="Google Shape;518;p2"/>
            <p:cNvSpPr/>
            <p:nvPr/>
          </p:nvSpPr>
          <p:spPr>
            <a:xfrm>
              <a:off x="5343425" y="3554775"/>
              <a:ext cx="2940900" cy="10476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 txBox="1"/>
            <p:nvPr/>
          </p:nvSpPr>
          <p:spPr>
            <a:xfrm flipH="1">
              <a:off x="5343424" y="3860613"/>
              <a:ext cx="3059385" cy="720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Dificultades en el control y gestión de mantenimiento, registros desordenados, sin un sistema centralizado.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0" name="Google Shape;520;p2"/>
            <p:cNvSpPr txBox="1"/>
            <p:nvPr/>
          </p:nvSpPr>
          <p:spPr>
            <a:xfrm flipH="1">
              <a:off x="5343425" y="3583487"/>
              <a:ext cx="2940900" cy="411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" sz="2200" u="none" cap="none" strike="noStrike">
                  <a:solidFill>
                    <a:schemeClr val="accent5"/>
                  </a:solidFill>
                  <a:latin typeface="Suez One"/>
                  <a:ea typeface="Suez One"/>
                  <a:cs typeface="Suez One"/>
                  <a:sym typeface="Suez One"/>
                </a:rPr>
                <a:t>Problema</a:t>
              </a:r>
              <a:endParaRPr b="0" i="0" sz="2200" u="none" cap="none" strike="noStrike">
                <a:solidFill>
                  <a:schemeClr val="accent5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</p:grpSp>
      <p:cxnSp>
        <p:nvCxnSpPr>
          <p:cNvPr id="521" name="Google Shape;521;p2"/>
          <p:cNvCxnSpPr>
            <a:stCxn id="512" idx="3"/>
          </p:cNvCxnSpPr>
          <p:nvPr/>
        </p:nvCxnSpPr>
        <p:spPr>
          <a:xfrm flipH="1">
            <a:off x="2140733" y="1260653"/>
            <a:ext cx="3202500" cy="8595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22" name="Google Shape;522;p2"/>
          <p:cNvCxnSpPr>
            <a:stCxn id="516" idx="3"/>
          </p:cNvCxnSpPr>
          <p:nvPr/>
        </p:nvCxnSpPr>
        <p:spPr>
          <a:xfrm flipH="1">
            <a:off x="2140735" y="2629260"/>
            <a:ext cx="3202500" cy="611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23" name="Google Shape;523;p2"/>
          <p:cNvCxnSpPr>
            <a:stCxn id="520" idx="3"/>
          </p:cNvCxnSpPr>
          <p:nvPr/>
        </p:nvCxnSpPr>
        <p:spPr>
          <a:xfrm flipH="1">
            <a:off x="1974533" y="3908681"/>
            <a:ext cx="3368700" cy="738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"/>
          <p:cNvGrpSpPr/>
          <p:nvPr/>
        </p:nvGrpSpPr>
        <p:grpSpPr>
          <a:xfrm>
            <a:off x="599044" y="1452201"/>
            <a:ext cx="1583476" cy="2679740"/>
            <a:chOff x="931450" y="1336675"/>
            <a:chExt cx="1352750" cy="2171700"/>
          </a:xfrm>
        </p:grpSpPr>
        <p:sp>
          <p:nvSpPr>
            <p:cNvPr id="529" name="Google Shape;529;p3"/>
            <p:cNvSpPr/>
            <p:nvPr/>
          </p:nvSpPr>
          <p:spPr>
            <a:xfrm>
              <a:off x="931500" y="1336675"/>
              <a:ext cx="1352700" cy="2171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"/>
            <p:cNvSpPr txBox="1"/>
            <p:nvPr/>
          </p:nvSpPr>
          <p:spPr>
            <a:xfrm>
              <a:off x="931450" y="2230625"/>
              <a:ext cx="13527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Vehículos con sus registros de mantenciones siempre disponibles</a:t>
              </a:r>
              <a:endPara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1" name="Google Shape;531;p3"/>
          <p:cNvGrpSpPr/>
          <p:nvPr/>
        </p:nvGrpSpPr>
        <p:grpSpPr>
          <a:xfrm>
            <a:off x="2223640" y="1452201"/>
            <a:ext cx="1529484" cy="2679740"/>
            <a:chOff x="2413538" y="1336675"/>
            <a:chExt cx="1352750" cy="2171700"/>
          </a:xfrm>
        </p:grpSpPr>
        <p:sp>
          <p:nvSpPr>
            <p:cNvPr id="532" name="Google Shape;532;p3"/>
            <p:cNvSpPr/>
            <p:nvPr/>
          </p:nvSpPr>
          <p:spPr>
            <a:xfrm>
              <a:off x="2413588" y="1336675"/>
              <a:ext cx="1352700" cy="2171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 txBox="1"/>
            <p:nvPr/>
          </p:nvSpPr>
          <p:spPr>
            <a:xfrm>
              <a:off x="2413538" y="2230625"/>
              <a:ext cx="13527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Los mecánicos podrán registrar y planificar reparaciones fácilmente.</a:t>
              </a:r>
              <a:endParaRPr/>
            </a:p>
          </p:txBody>
        </p:sp>
      </p:grpSp>
      <p:grpSp>
        <p:nvGrpSpPr>
          <p:cNvPr id="534" name="Google Shape;534;p3"/>
          <p:cNvGrpSpPr/>
          <p:nvPr/>
        </p:nvGrpSpPr>
        <p:grpSpPr>
          <a:xfrm>
            <a:off x="3800715" y="1439217"/>
            <a:ext cx="1471406" cy="2679740"/>
            <a:chOff x="3895638" y="1336675"/>
            <a:chExt cx="1352750" cy="2171700"/>
          </a:xfrm>
        </p:grpSpPr>
        <p:sp>
          <p:nvSpPr>
            <p:cNvPr id="535" name="Google Shape;535;p3"/>
            <p:cNvSpPr/>
            <p:nvPr/>
          </p:nvSpPr>
          <p:spPr>
            <a:xfrm>
              <a:off x="3895688" y="1336675"/>
              <a:ext cx="1352700" cy="2171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 txBox="1"/>
            <p:nvPr/>
          </p:nvSpPr>
          <p:spPr>
            <a:xfrm>
              <a:off x="3895638" y="2230625"/>
              <a:ext cx="1352701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Asignación clara de personal y vehículos.</a:t>
              </a:r>
              <a:endParaRPr/>
            </a:p>
          </p:txBody>
        </p:sp>
      </p:grpSp>
      <p:grpSp>
        <p:nvGrpSpPr>
          <p:cNvPr id="537" name="Google Shape;537;p3"/>
          <p:cNvGrpSpPr/>
          <p:nvPr/>
        </p:nvGrpSpPr>
        <p:grpSpPr>
          <a:xfrm>
            <a:off x="5313184" y="1439217"/>
            <a:ext cx="1535976" cy="2679740"/>
            <a:chOff x="5377738" y="1336675"/>
            <a:chExt cx="1352750" cy="2171700"/>
          </a:xfrm>
        </p:grpSpPr>
        <p:sp>
          <p:nvSpPr>
            <p:cNvPr id="538" name="Google Shape;538;p3"/>
            <p:cNvSpPr/>
            <p:nvPr/>
          </p:nvSpPr>
          <p:spPr>
            <a:xfrm>
              <a:off x="5377788" y="1336675"/>
              <a:ext cx="1352700" cy="2171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 txBox="1"/>
            <p:nvPr/>
          </p:nvSpPr>
          <p:spPr>
            <a:xfrm>
              <a:off x="5377738" y="2230625"/>
              <a:ext cx="13527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 sistema generará alertas preventivas para evitar fallas críticas.</a:t>
              </a:r>
              <a:endParaRPr/>
            </a:p>
          </p:txBody>
        </p:sp>
      </p:grpSp>
      <p:grpSp>
        <p:nvGrpSpPr>
          <p:cNvPr id="540" name="Google Shape;540;p3"/>
          <p:cNvGrpSpPr/>
          <p:nvPr/>
        </p:nvGrpSpPr>
        <p:grpSpPr>
          <a:xfrm>
            <a:off x="6890166" y="1439217"/>
            <a:ext cx="1535919" cy="2679740"/>
            <a:chOff x="6859838" y="1336675"/>
            <a:chExt cx="1352750" cy="2171700"/>
          </a:xfrm>
        </p:grpSpPr>
        <p:sp>
          <p:nvSpPr>
            <p:cNvPr id="541" name="Google Shape;541;p3"/>
            <p:cNvSpPr/>
            <p:nvPr/>
          </p:nvSpPr>
          <p:spPr>
            <a:xfrm>
              <a:off x="6859888" y="1336675"/>
              <a:ext cx="1352700" cy="2171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 txBox="1"/>
            <p:nvPr/>
          </p:nvSpPr>
          <p:spPr>
            <a:xfrm>
              <a:off x="6859838" y="2230625"/>
              <a:ext cx="1352700" cy="11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Plataforma adaptable para todos los cuerpos de bomberos del país.</a:t>
              </a:r>
              <a:endParaRPr/>
            </a:p>
          </p:txBody>
        </p:sp>
      </p:grpSp>
      <p:sp>
        <p:nvSpPr>
          <p:cNvPr id="543" name="Google Shape;543;p3"/>
          <p:cNvSpPr txBox="1"/>
          <p:nvPr>
            <p:ph type="title"/>
          </p:nvPr>
        </p:nvSpPr>
        <p:spPr>
          <a:xfrm>
            <a:off x="717700" y="52697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544" name="Google Shape;544;p3"/>
          <p:cNvSpPr/>
          <p:nvPr/>
        </p:nvSpPr>
        <p:spPr>
          <a:xfrm>
            <a:off x="599044" y="4266639"/>
            <a:ext cx="1577040" cy="434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"/>
          <p:cNvSpPr/>
          <p:nvPr/>
        </p:nvSpPr>
        <p:spPr>
          <a:xfrm>
            <a:off x="2176084" y="4266636"/>
            <a:ext cx="1577040" cy="4349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"/>
          <p:cNvSpPr/>
          <p:nvPr/>
        </p:nvSpPr>
        <p:spPr>
          <a:xfrm>
            <a:off x="3753124" y="4266636"/>
            <a:ext cx="1577040" cy="434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"/>
          <p:cNvSpPr/>
          <p:nvPr/>
        </p:nvSpPr>
        <p:spPr>
          <a:xfrm>
            <a:off x="5272120" y="4266635"/>
            <a:ext cx="1577040" cy="434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"/>
          <p:cNvSpPr/>
          <p:nvPr/>
        </p:nvSpPr>
        <p:spPr>
          <a:xfrm>
            <a:off x="6849160" y="4266638"/>
            <a:ext cx="1577040" cy="4349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"/>
          <p:cNvSpPr txBox="1"/>
          <p:nvPr/>
        </p:nvSpPr>
        <p:spPr>
          <a:xfrm flipH="1">
            <a:off x="595855" y="2124351"/>
            <a:ext cx="1583417" cy="4595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700" u="none" cap="none" strike="noStrike">
                <a:solidFill>
                  <a:schemeClr val="accent2"/>
                </a:solidFill>
                <a:latin typeface="Suez One"/>
                <a:ea typeface="Suez One"/>
                <a:cs typeface="Suez One"/>
                <a:sym typeface="Suez One"/>
              </a:rPr>
              <a:t>Historial Centralizado</a:t>
            </a:r>
            <a:endParaRPr b="0" i="0" sz="1700" u="none" cap="none" strike="noStrike">
              <a:solidFill>
                <a:schemeClr val="accent2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50" name="Google Shape;550;p3"/>
          <p:cNvSpPr txBox="1"/>
          <p:nvPr/>
        </p:nvSpPr>
        <p:spPr>
          <a:xfrm flipH="1">
            <a:off x="2199882" y="2116977"/>
            <a:ext cx="1583417" cy="4595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D86507"/>
                </a:solidFill>
                <a:latin typeface="Suez One"/>
                <a:ea typeface="Suez One"/>
                <a:cs typeface="Suez One"/>
                <a:sym typeface="Suez One"/>
              </a:rPr>
              <a:t>Gestión de Mecánicos</a:t>
            </a:r>
            <a:endParaRPr b="0" i="0" sz="1800" u="none" cap="none" strike="noStrike">
              <a:solidFill>
                <a:srgbClr val="D86507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51" name="Google Shape;551;p3"/>
          <p:cNvSpPr txBox="1"/>
          <p:nvPr/>
        </p:nvSpPr>
        <p:spPr>
          <a:xfrm flipH="1">
            <a:off x="3753067" y="2111367"/>
            <a:ext cx="1583417" cy="4595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4872F"/>
                </a:solidFill>
                <a:latin typeface="Suez One"/>
                <a:ea typeface="Suez One"/>
                <a:cs typeface="Suez One"/>
                <a:sym typeface="Suez One"/>
              </a:rPr>
              <a:t>Talleres Organizados</a:t>
            </a:r>
            <a:endParaRPr b="0" i="0" sz="1800" u="none" cap="none" strike="noStrike">
              <a:solidFill>
                <a:srgbClr val="F4872F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52" name="Google Shape;552;p3"/>
          <p:cNvSpPr txBox="1"/>
          <p:nvPr/>
        </p:nvSpPr>
        <p:spPr>
          <a:xfrm flipH="1">
            <a:off x="5265686" y="2111367"/>
            <a:ext cx="1583417" cy="4595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DE3B"/>
                </a:solidFill>
                <a:latin typeface="Suez One"/>
                <a:ea typeface="Suez One"/>
                <a:cs typeface="Suez One"/>
                <a:sym typeface="Suez One"/>
              </a:rPr>
              <a:t>Alertas Preventivas</a:t>
            </a:r>
            <a:endParaRPr b="0" i="0" sz="1800" u="none" cap="none" strike="noStrike">
              <a:solidFill>
                <a:srgbClr val="FFDE3B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53" name="Google Shape;553;p3"/>
          <p:cNvSpPr txBox="1"/>
          <p:nvPr/>
        </p:nvSpPr>
        <p:spPr>
          <a:xfrm flipH="1">
            <a:off x="6890166" y="2063358"/>
            <a:ext cx="1583417" cy="4595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ED9ED"/>
                </a:solidFill>
                <a:latin typeface="Suez One"/>
                <a:ea typeface="Suez One"/>
                <a:cs typeface="Suez One"/>
                <a:sym typeface="Suez One"/>
              </a:rPr>
              <a:t>Escalabilidad</a:t>
            </a:r>
            <a:endParaRPr b="0" i="0" sz="1600" u="none" cap="none" strike="noStrike">
              <a:solidFill>
                <a:srgbClr val="BED9ED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"/>
          <p:cNvSpPr txBox="1"/>
          <p:nvPr>
            <p:ph type="title"/>
          </p:nvPr>
        </p:nvSpPr>
        <p:spPr>
          <a:xfrm>
            <a:off x="717700" y="52697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Objetivo</a:t>
            </a:r>
            <a:endParaRPr/>
          </a:p>
        </p:txBody>
      </p:sp>
      <p:sp>
        <p:nvSpPr>
          <p:cNvPr id="559" name="Google Shape;559;p4"/>
          <p:cNvSpPr/>
          <p:nvPr/>
        </p:nvSpPr>
        <p:spPr>
          <a:xfrm rot="5400000">
            <a:off x="2287875" y="1733275"/>
            <a:ext cx="993300" cy="3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"/>
          <p:cNvSpPr/>
          <p:nvPr/>
        </p:nvSpPr>
        <p:spPr>
          <a:xfrm rot="5400000">
            <a:off x="2287875" y="2726606"/>
            <a:ext cx="993300" cy="3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"/>
          <p:cNvSpPr/>
          <p:nvPr/>
        </p:nvSpPr>
        <p:spPr>
          <a:xfrm rot="5400000">
            <a:off x="2287875" y="3719938"/>
            <a:ext cx="993300" cy="35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4"/>
          <p:cNvCxnSpPr>
            <a:stCxn id="559" idx="0"/>
            <a:endCxn id="563" idx="1"/>
          </p:cNvCxnSpPr>
          <p:nvPr/>
        </p:nvCxnSpPr>
        <p:spPr>
          <a:xfrm>
            <a:off x="2960775" y="1909525"/>
            <a:ext cx="585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64" name="Google Shape;564;p4"/>
          <p:cNvCxnSpPr>
            <a:stCxn id="560" idx="0"/>
            <a:endCxn id="565" idx="1"/>
          </p:cNvCxnSpPr>
          <p:nvPr/>
        </p:nvCxnSpPr>
        <p:spPr>
          <a:xfrm>
            <a:off x="2960775" y="2902856"/>
            <a:ext cx="585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66" name="Google Shape;566;p4"/>
          <p:cNvCxnSpPr>
            <a:stCxn id="561" idx="0"/>
            <a:endCxn id="567" idx="1"/>
          </p:cNvCxnSpPr>
          <p:nvPr/>
        </p:nvCxnSpPr>
        <p:spPr>
          <a:xfrm>
            <a:off x="2960775" y="3896188"/>
            <a:ext cx="585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68" name="Google Shape;568;p4"/>
          <p:cNvSpPr/>
          <p:nvPr/>
        </p:nvSpPr>
        <p:spPr>
          <a:xfrm>
            <a:off x="1279725" y="1463425"/>
            <a:ext cx="972900" cy="8922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01</a:t>
            </a:r>
            <a:endParaRPr b="0" i="0" sz="5100" u="none" cap="none" strike="noStrike">
              <a:solidFill>
                <a:schemeClr val="dk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69" name="Google Shape;569;p4"/>
          <p:cNvSpPr/>
          <p:nvPr/>
        </p:nvSpPr>
        <p:spPr>
          <a:xfrm>
            <a:off x="1279725" y="2456756"/>
            <a:ext cx="972900" cy="8922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02</a:t>
            </a:r>
            <a:endParaRPr b="0" i="0" sz="5100" u="none" cap="none" strike="noStrike">
              <a:solidFill>
                <a:schemeClr val="dk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sp>
        <p:nvSpPr>
          <p:cNvPr id="570" name="Google Shape;570;p4"/>
          <p:cNvSpPr/>
          <p:nvPr/>
        </p:nvSpPr>
        <p:spPr>
          <a:xfrm>
            <a:off x="1279725" y="3450088"/>
            <a:ext cx="972900" cy="8922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03</a:t>
            </a:r>
            <a:endParaRPr b="0" i="0" sz="5100" u="none" cap="none" strike="noStrike">
              <a:solidFill>
                <a:schemeClr val="dk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grpSp>
        <p:nvGrpSpPr>
          <p:cNvPr id="571" name="Google Shape;571;p4"/>
          <p:cNvGrpSpPr/>
          <p:nvPr/>
        </p:nvGrpSpPr>
        <p:grpSpPr>
          <a:xfrm>
            <a:off x="3546675" y="1463425"/>
            <a:ext cx="4317600" cy="892200"/>
            <a:chOff x="3546675" y="1463425"/>
            <a:chExt cx="4317600" cy="892200"/>
          </a:xfrm>
        </p:grpSpPr>
        <p:sp>
          <p:nvSpPr>
            <p:cNvPr id="563" name="Google Shape;563;p4"/>
            <p:cNvSpPr/>
            <p:nvPr/>
          </p:nvSpPr>
          <p:spPr>
            <a:xfrm>
              <a:off x="3546675" y="1463425"/>
              <a:ext cx="4317600" cy="8922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0" i="0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  <p:sp>
          <p:nvSpPr>
            <p:cNvPr id="572" name="Google Shape;572;p4"/>
            <p:cNvSpPr txBox="1"/>
            <p:nvPr/>
          </p:nvSpPr>
          <p:spPr>
            <a:xfrm>
              <a:off x="3899175" y="1582075"/>
              <a:ext cx="3818361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Gestionar eficientemente el mantenimiento de los vehículos de emergencia.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73" name="Google Shape;573;p4"/>
          <p:cNvGrpSpPr/>
          <p:nvPr/>
        </p:nvGrpSpPr>
        <p:grpSpPr>
          <a:xfrm>
            <a:off x="3546675" y="2456756"/>
            <a:ext cx="4317600" cy="892200"/>
            <a:chOff x="3546675" y="2456738"/>
            <a:chExt cx="4317600" cy="892200"/>
          </a:xfrm>
        </p:grpSpPr>
        <p:sp>
          <p:nvSpPr>
            <p:cNvPr id="565" name="Google Shape;565;p4"/>
            <p:cNvSpPr/>
            <p:nvPr/>
          </p:nvSpPr>
          <p:spPr>
            <a:xfrm>
              <a:off x="3546675" y="2456738"/>
              <a:ext cx="4317600" cy="8922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0" i="0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  <p:sp>
          <p:nvSpPr>
            <p:cNvPr id="574" name="Google Shape;574;p4"/>
            <p:cNvSpPr txBox="1"/>
            <p:nvPr/>
          </p:nvSpPr>
          <p:spPr>
            <a:xfrm>
              <a:off x="3899175" y="2575404"/>
              <a:ext cx="3818361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Centralizar la información en un sistema único para talleres y flota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75" name="Google Shape;575;p4"/>
          <p:cNvGrpSpPr/>
          <p:nvPr/>
        </p:nvGrpSpPr>
        <p:grpSpPr>
          <a:xfrm>
            <a:off x="3546675" y="3450088"/>
            <a:ext cx="4317600" cy="892200"/>
            <a:chOff x="3546675" y="3450063"/>
            <a:chExt cx="4317600" cy="892200"/>
          </a:xfrm>
        </p:grpSpPr>
        <p:sp>
          <p:nvSpPr>
            <p:cNvPr id="567" name="Google Shape;567;p4"/>
            <p:cNvSpPr/>
            <p:nvPr/>
          </p:nvSpPr>
          <p:spPr>
            <a:xfrm>
              <a:off x="3546675" y="3450063"/>
              <a:ext cx="4317600" cy="8922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0" i="0" sz="51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endParaRPr>
            </a:p>
          </p:txBody>
        </p:sp>
        <p:sp>
          <p:nvSpPr>
            <p:cNvPr id="576" name="Google Shape;576;p4"/>
            <p:cNvSpPr txBox="1"/>
            <p:nvPr/>
          </p:nvSpPr>
          <p:spPr>
            <a:xfrm>
              <a:off x="3899175" y="3568354"/>
              <a:ext cx="3818361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Apoyar la gestión operacional de emergencias a nivel nacional.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"/>
          <p:cNvSpPr txBox="1"/>
          <p:nvPr>
            <p:ph type="title"/>
          </p:nvPr>
        </p:nvSpPr>
        <p:spPr>
          <a:xfrm>
            <a:off x="436386" y="352222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r>
              <a:rPr b="1" lang="en"/>
              <a:t>Alcances del Sistema</a:t>
            </a:r>
            <a:endParaRPr/>
          </a:p>
        </p:txBody>
      </p:sp>
      <p:sp>
        <p:nvSpPr>
          <p:cNvPr id="582" name="Google Shape;582;p5"/>
          <p:cNvSpPr/>
          <p:nvPr/>
        </p:nvSpPr>
        <p:spPr>
          <a:xfrm>
            <a:off x="3455996" y="1952316"/>
            <a:ext cx="2160300" cy="21819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"/>
          <p:cNvSpPr txBox="1"/>
          <p:nvPr/>
        </p:nvSpPr>
        <p:spPr>
          <a:xfrm>
            <a:off x="717800" y="1049876"/>
            <a:ext cx="1902900" cy="1171451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Gestiona talleres, mecánicos y vehículos en mantenimiento.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5"/>
          <p:cNvSpPr txBox="1"/>
          <p:nvPr/>
        </p:nvSpPr>
        <p:spPr>
          <a:xfrm>
            <a:off x="717800" y="2396081"/>
            <a:ext cx="1902900" cy="104460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Registra y da trazabilidad a mantenciones, repuestos y reparaciones.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5" name="Google Shape;585;p5"/>
          <p:cNvSpPr txBox="1"/>
          <p:nvPr/>
        </p:nvSpPr>
        <p:spPr>
          <a:xfrm>
            <a:off x="717800" y="3665670"/>
            <a:ext cx="1902900" cy="929508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Ofrece visualización y control según rol (mecánico / administrador).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"/>
          <p:cNvSpPr txBox="1"/>
          <p:nvPr/>
        </p:nvSpPr>
        <p:spPr>
          <a:xfrm>
            <a:off x="6486996" y="1049876"/>
            <a:ext cx="1902900" cy="1136273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No reemplaza sistemas de despacho ni coordinación de emergencias.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5"/>
          <p:cNvSpPr txBox="1"/>
          <p:nvPr/>
        </p:nvSpPr>
        <p:spPr>
          <a:xfrm>
            <a:off x="6522868" y="2355592"/>
            <a:ext cx="1902900" cy="1136273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 gestiona compras externas ni logística de repuestos.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5"/>
          <p:cNvSpPr txBox="1"/>
          <p:nvPr/>
        </p:nvSpPr>
        <p:spPr>
          <a:xfrm>
            <a:off x="6522868" y="3665670"/>
            <a:ext cx="1902900" cy="929508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No controla presupuesto ni genera diagnósticos automáticos.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9" name="Google Shape;589;p5"/>
          <p:cNvCxnSpPr>
            <a:stCxn id="582" idx="3"/>
            <a:endCxn id="586" idx="1"/>
          </p:cNvCxnSpPr>
          <p:nvPr/>
        </p:nvCxnSpPr>
        <p:spPr>
          <a:xfrm flipH="1" rot="10800000">
            <a:off x="5616296" y="1617966"/>
            <a:ext cx="870600" cy="1425300"/>
          </a:xfrm>
          <a:prstGeom prst="bentConnector3">
            <a:avLst>
              <a:gd fmla="val 50006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90" name="Google Shape;590;p5"/>
          <p:cNvCxnSpPr>
            <a:stCxn id="582" idx="3"/>
          </p:cNvCxnSpPr>
          <p:nvPr/>
        </p:nvCxnSpPr>
        <p:spPr>
          <a:xfrm>
            <a:off x="5616296" y="3043266"/>
            <a:ext cx="871200" cy="10410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91" name="Google Shape;591;p5"/>
          <p:cNvCxnSpPr>
            <a:stCxn id="582" idx="3"/>
            <a:endCxn id="587" idx="1"/>
          </p:cNvCxnSpPr>
          <p:nvPr/>
        </p:nvCxnSpPr>
        <p:spPr>
          <a:xfrm flipH="1" rot="10800000">
            <a:off x="5616296" y="2923866"/>
            <a:ext cx="906600" cy="1194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92" name="Google Shape;592;p5"/>
          <p:cNvCxnSpPr>
            <a:stCxn id="582" idx="1"/>
          </p:cNvCxnSpPr>
          <p:nvPr/>
        </p:nvCxnSpPr>
        <p:spPr>
          <a:xfrm rot="10800000">
            <a:off x="2584796" y="1298166"/>
            <a:ext cx="871200" cy="17451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93" name="Google Shape;593;p5"/>
          <p:cNvCxnSpPr>
            <a:stCxn id="582" idx="1"/>
          </p:cNvCxnSpPr>
          <p:nvPr/>
        </p:nvCxnSpPr>
        <p:spPr>
          <a:xfrm flipH="1">
            <a:off x="2584796" y="3043266"/>
            <a:ext cx="871200" cy="1044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594" name="Google Shape;594;p5"/>
          <p:cNvCxnSpPr>
            <a:stCxn id="582" idx="1"/>
          </p:cNvCxnSpPr>
          <p:nvPr/>
        </p:nvCxnSpPr>
        <p:spPr>
          <a:xfrm rot="10800000">
            <a:off x="2584796" y="2777466"/>
            <a:ext cx="871200" cy="2658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595" name="Google Shape;595;p5"/>
          <p:cNvSpPr txBox="1"/>
          <p:nvPr/>
        </p:nvSpPr>
        <p:spPr>
          <a:xfrm>
            <a:off x="3491868" y="4122978"/>
            <a:ext cx="2160300" cy="4722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Suez One"/>
                <a:ea typeface="Suez One"/>
                <a:cs typeface="Suez One"/>
                <a:sym typeface="Suez One"/>
              </a:rPr>
              <a:t>SIGVE</a:t>
            </a:r>
            <a:endParaRPr b="0" i="0" sz="2200" u="none" cap="none" strike="noStrike">
              <a:solidFill>
                <a:schemeClr val="dk1"/>
              </a:solidFill>
              <a:latin typeface="Suez One"/>
              <a:ea typeface="Suez One"/>
              <a:cs typeface="Suez One"/>
              <a:sym typeface="Suez One"/>
            </a:endParaRPr>
          </a:p>
        </p:txBody>
      </p:sp>
      <p:grpSp>
        <p:nvGrpSpPr>
          <p:cNvPr id="596" name="Google Shape;596;p5"/>
          <p:cNvGrpSpPr/>
          <p:nvPr/>
        </p:nvGrpSpPr>
        <p:grpSpPr>
          <a:xfrm>
            <a:off x="3949635" y="2236732"/>
            <a:ext cx="1244765" cy="1301527"/>
            <a:chOff x="2664225" y="2323750"/>
            <a:chExt cx="247675" cy="259000"/>
          </a:xfrm>
        </p:grpSpPr>
        <p:sp>
          <p:nvSpPr>
            <p:cNvPr id="597" name="Google Shape;597;p5"/>
            <p:cNvSpPr/>
            <p:nvPr/>
          </p:nvSpPr>
          <p:spPr>
            <a:xfrm>
              <a:off x="2664225" y="2518775"/>
              <a:ext cx="116700" cy="63975"/>
            </a:xfrm>
            <a:custGeom>
              <a:rect b="b" l="l" r="r" t="t"/>
              <a:pathLst>
                <a:path extrusionOk="0" h="2559" w="4668">
                  <a:moveTo>
                    <a:pt x="3239" y="1320"/>
                  </a:moveTo>
                  <a:cubicBezTo>
                    <a:pt x="3429" y="1320"/>
                    <a:pt x="3548" y="1463"/>
                    <a:pt x="3548" y="1606"/>
                  </a:cubicBezTo>
                  <a:cubicBezTo>
                    <a:pt x="3548" y="1797"/>
                    <a:pt x="3405" y="1916"/>
                    <a:pt x="3239" y="1916"/>
                  </a:cubicBezTo>
                  <a:lnTo>
                    <a:pt x="1429" y="1916"/>
                  </a:lnTo>
                  <a:cubicBezTo>
                    <a:pt x="1238" y="1916"/>
                    <a:pt x="1119" y="1773"/>
                    <a:pt x="1119" y="1606"/>
                  </a:cubicBezTo>
                  <a:cubicBezTo>
                    <a:pt x="1119" y="1439"/>
                    <a:pt x="1286" y="1320"/>
                    <a:pt x="1429" y="1320"/>
                  </a:cubicBezTo>
                  <a:close/>
                  <a:moveTo>
                    <a:pt x="2821" y="1"/>
                  </a:moveTo>
                  <a:cubicBezTo>
                    <a:pt x="2794" y="1"/>
                    <a:pt x="2767" y="4"/>
                    <a:pt x="2739" y="11"/>
                  </a:cubicBezTo>
                  <a:lnTo>
                    <a:pt x="1072" y="487"/>
                  </a:lnTo>
                  <a:cubicBezTo>
                    <a:pt x="405" y="654"/>
                    <a:pt x="0" y="1225"/>
                    <a:pt x="0" y="1892"/>
                  </a:cubicBezTo>
                  <a:lnTo>
                    <a:pt x="0" y="2273"/>
                  </a:lnTo>
                  <a:cubicBezTo>
                    <a:pt x="0" y="2416"/>
                    <a:pt x="119" y="2559"/>
                    <a:pt x="286" y="2559"/>
                  </a:cubicBezTo>
                  <a:lnTo>
                    <a:pt x="4668" y="2559"/>
                  </a:lnTo>
                  <a:lnTo>
                    <a:pt x="4668" y="987"/>
                  </a:lnTo>
                  <a:lnTo>
                    <a:pt x="2977" y="34"/>
                  </a:lnTo>
                  <a:cubicBezTo>
                    <a:pt x="2943" y="18"/>
                    <a:pt x="2886" y="1"/>
                    <a:pt x="2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2732075" y="2323750"/>
              <a:ext cx="113150" cy="63725"/>
            </a:xfrm>
            <a:custGeom>
              <a:rect b="b" l="l" r="r" t="t"/>
              <a:pathLst>
                <a:path extrusionOk="0" h="2549" w="4526">
                  <a:moveTo>
                    <a:pt x="2239" y="1191"/>
                  </a:moveTo>
                  <a:cubicBezTo>
                    <a:pt x="2406" y="1191"/>
                    <a:pt x="2525" y="1358"/>
                    <a:pt x="2525" y="1501"/>
                  </a:cubicBezTo>
                  <a:cubicBezTo>
                    <a:pt x="2525" y="1667"/>
                    <a:pt x="2382" y="1787"/>
                    <a:pt x="2239" y="1787"/>
                  </a:cubicBezTo>
                  <a:cubicBezTo>
                    <a:pt x="2073" y="1787"/>
                    <a:pt x="1930" y="1644"/>
                    <a:pt x="1930" y="1501"/>
                  </a:cubicBezTo>
                  <a:cubicBezTo>
                    <a:pt x="1930" y="1310"/>
                    <a:pt x="2073" y="1191"/>
                    <a:pt x="2239" y="1191"/>
                  </a:cubicBezTo>
                  <a:close/>
                  <a:moveTo>
                    <a:pt x="2263" y="0"/>
                  </a:moveTo>
                  <a:cubicBezTo>
                    <a:pt x="2073" y="0"/>
                    <a:pt x="1954" y="167"/>
                    <a:pt x="1954" y="310"/>
                  </a:cubicBezTo>
                  <a:lnTo>
                    <a:pt x="1954" y="477"/>
                  </a:lnTo>
                  <a:cubicBezTo>
                    <a:pt x="930" y="643"/>
                    <a:pt x="96" y="1477"/>
                    <a:pt x="1" y="2549"/>
                  </a:cubicBezTo>
                  <a:cubicBezTo>
                    <a:pt x="644" y="2358"/>
                    <a:pt x="1454" y="2263"/>
                    <a:pt x="2263" y="2263"/>
                  </a:cubicBezTo>
                  <a:cubicBezTo>
                    <a:pt x="3073" y="2263"/>
                    <a:pt x="3859" y="2358"/>
                    <a:pt x="4526" y="2549"/>
                  </a:cubicBezTo>
                  <a:cubicBezTo>
                    <a:pt x="4430" y="1477"/>
                    <a:pt x="3597" y="643"/>
                    <a:pt x="2549" y="477"/>
                  </a:cubicBezTo>
                  <a:lnTo>
                    <a:pt x="2549" y="310"/>
                  </a:lnTo>
                  <a:cubicBezTo>
                    <a:pt x="2549" y="120"/>
                    <a:pt x="2406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2753525" y="2493425"/>
              <a:ext cx="69075" cy="36950"/>
            </a:xfrm>
            <a:custGeom>
              <a:rect b="b" l="l" r="r" t="t"/>
              <a:pathLst>
                <a:path extrusionOk="0" h="1478" w="2763">
                  <a:moveTo>
                    <a:pt x="2739" y="1"/>
                  </a:moveTo>
                  <a:lnTo>
                    <a:pt x="2739" y="17"/>
                  </a:lnTo>
                  <a:lnTo>
                    <a:pt x="2739" y="17"/>
                  </a:lnTo>
                  <a:cubicBezTo>
                    <a:pt x="2747" y="12"/>
                    <a:pt x="2755" y="6"/>
                    <a:pt x="2763" y="1"/>
                  </a:cubicBezTo>
                  <a:close/>
                  <a:moveTo>
                    <a:pt x="0" y="1"/>
                  </a:moveTo>
                  <a:lnTo>
                    <a:pt x="0" y="691"/>
                  </a:lnTo>
                  <a:lnTo>
                    <a:pt x="1381" y="1477"/>
                  </a:lnTo>
                  <a:lnTo>
                    <a:pt x="2739" y="691"/>
                  </a:lnTo>
                  <a:lnTo>
                    <a:pt x="2739" y="17"/>
                  </a:lnTo>
                  <a:lnTo>
                    <a:pt x="2739" y="17"/>
                  </a:lnTo>
                  <a:cubicBezTo>
                    <a:pt x="2339" y="291"/>
                    <a:pt x="1872" y="405"/>
                    <a:pt x="1405" y="405"/>
                  </a:cubicBezTo>
                  <a:lnTo>
                    <a:pt x="1381" y="405"/>
                  </a:lnTo>
                  <a:cubicBezTo>
                    <a:pt x="858" y="405"/>
                    <a:pt x="429" y="2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2794600" y="2517925"/>
              <a:ext cx="117300" cy="63650"/>
            </a:xfrm>
            <a:custGeom>
              <a:rect b="b" l="l" r="r" t="t"/>
              <a:pathLst>
                <a:path extrusionOk="0" h="2546" w="4692">
                  <a:moveTo>
                    <a:pt x="3263" y="1354"/>
                  </a:moveTo>
                  <a:cubicBezTo>
                    <a:pt x="3454" y="1354"/>
                    <a:pt x="3573" y="1497"/>
                    <a:pt x="3573" y="1640"/>
                  </a:cubicBezTo>
                  <a:cubicBezTo>
                    <a:pt x="3573" y="1831"/>
                    <a:pt x="3454" y="1950"/>
                    <a:pt x="3263" y="1950"/>
                  </a:cubicBezTo>
                  <a:lnTo>
                    <a:pt x="1453" y="1950"/>
                  </a:lnTo>
                  <a:cubicBezTo>
                    <a:pt x="1263" y="1950"/>
                    <a:pt x="1167" y="1807"/>
                    <a:pt x="1167" y="1640"/>
                  </a:cubicBezTo>
                  <a:cubicBezTo>
                    <a:pt x="1167" y="1473"/>
                    <a:pt x="1310" y="1354"/>
                    <a:pt x="1453" y="1354"/>
                  </a:cubicBezTo>
                  <a:close/>
                  <a:moveTo>
                    <a:pt x="1852" y="0"/>
                  </a:moveTo>
                  <a:cubicBezTo>
                    <a:pt x="1800" y="0"/>
                    <a:pt x="1757" y="28"/>
                    <a:pt x="1691" y="45"/>
                  </a:cubicBezTo>
                  <a:lnTo>
                    <a:pt x="0" y="973"/>
                  </a:lnTo>
                  <a:lnTo>
                    <a:pt x="0" y="2545"/>
                  </a:lnTo>
                  <a:lnTo>
                    <a:pt x="4382" y="2545"/>
                  </a:lnTo>
                  <a:cubicBezTo>
                    <a:pt x="4525" y="2545"/>
                    <a:pt x="4668" y="2426"/>
                    <a:pt x="4668" y="2235"/>
                  </a:cubicBezTo>
                  <a:lnTo>
                    <a:pt x="4668" y="1926"/>
                  </a:lnTo>
                  <a:cubicBezTo>
                    <a:pt x="4692" y="1235"/>
                    <a:pt x="4263" y="664"/>
                    <a:pt x="3596" y="497"/>
                  </a:cubicBezTo>
                  <a:lnTo>
                    <a:pt x="1929" y="21"/>
                  </a:lnTo>
                  <a:cubicBezTo>
                    <a:pt x="1900" y="6"/>
                    <a:pt x="1875" y="0"/>
                    <a:pt x="1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697550" y="2395200"/>
              <a:ext cx="181625" cy="93500"/>
            </a:xfrm>
            <a:custGeom>
              <a:rect b="b" l="l" r="r" t="t"/>
              <a:pathLst>
                <a:path extrusionOk="0" h="3740" w="7265">
                  <a:moveTo>
                    <a:pt x="3644" y="0"/>
                  </a:moveTo>
                  <a:cubicBezTo>
                    <a:pt x="2715" y="0"/>
                    <a:pt x="1858" y="119"/>
                    <a:pt x="1191" y="334"/>
                  </a:cubicBezTo>
                  <a:cubicBezTo>
                    <a:pt x="215" y="667"/>
                    <a:pt x="1" y="1072"/>
                    <a:pt x="1" y="1381"/>
                  </a:cubicBezTo>
                  <a:cubicBezTo>
                    <a:pt x="1" y="1548"/>
                    <a:pt x="72" y="1715"/>
                    <a:pt x="191" y="1858"/>
                  </a:cubicBezTo>
                  <a:cubicBezTo>
                    <a:pt x="191" y="1881"/>
                    <a:pt x="215" y="1905"/>
                    <a:pt x="239" y="1953"/>
                  </a:cubicBezTo>
                  <a:cubicBezTo>
                    <a:pt x="358" y="2072"/>
                    <a:pt x="525" y="2143"/>
                    <a:pt x="691" y="2239"/>
                  </a:cubicBezTo>
                  <a:cubicBezTo>
                    <a:pt x="787" y="2310"/>
                    <a:pt x="906" y="2334"/>
                    <a:pt x="1025" y="2382"/>
                  </a:cubicBezTo>
                  <a:cubicBezTo>
                    <a:pt x="1001" y="2239"/>
                    <a:pt x="1001" y="2120"/>
                    <a:pt x="1001" y="1977"/>
                  </a:cubicBezTo>
                  <a:lnTo>
                    <a:pt x="1001" y="1262"/>
                  </a:lnTo>
                  <a:cubicBezTo>
                    <a:pt x="1001" y="1191"/>
                    <a:pt x="1001" y="1119"/>
                    <a:pt x="1025" y="1048"/>
                  </a:cubicBezTo>
                  <a:cubicBezTo>
                    <a:pt x="1120" y="1024"/>
                    <a:pt x="1239" y="953"/>
                    <a:pt x="1358" y="929"/>
                  </a:cubicBezTo>
                  <a:cubicBezTo>
                    <a:pt x="1430" y="905"/>
                    <a:pt x="1501" y="881"/>
                    <a:pt x="1596" y="881"/>
                  </a:cubicBezTo>
                  <a:lnTo>
                    <a:pt x="1596" y="1667"/>
                  </a:lnTo>
                  <a:cubicBezTo>
                    <a:pt x="1596" y="2810"/>
                    <a:pt x="2477" y="3739"/>
                    <a:pt x="3620" y="3739"/>
                  </a:cubicBezTo>
                  <a:cubicBezTo>
                    <a:pt x="4144" y="3739"/>
                    <a:pt x="4692" y="3525"/>
                    <a:pt x="5073" y="3144"/>
                  </a:cubicBezTo>
                  <a:cubicBezTo>
                    <a:pt x="5454" y="2739"/>
                    <a:pt x="5668" y="2239"/>
                    <a:pt x="5668" y="1715"/>
                  </a:cubicBezTo>
                  <a:lnTo>
                    <a:pt x="5668" y="857"/>
                  </a:lnTo>
                  <a:cubicBezTo>
                    <a:pt x="5764" y="905"/>
                    <a:pt x="5811" y="929"/>
                    <a:pt x="5907" y="929"/>
                  </a:cubicBezTo>
                  <a:cubicBezTo>
                    <a:pt x="6050" y="953"/>
                    <a:pt x="6145" y="1024"/>
                    <a:pt x="6240" y="1048"/>
                  </a:cubicBezTo>
                  <a:cubicBezTo>
                    <a:pt x="6264" y="1096"/>
                    <a:pt x="6264" y="1167"/>
                    <a:pt x="6264" y="1262"/>
                  </a:cubicBezTo>
                  <a:lnTo>
                    <a:pt x="6264" y="2001"/>
                  </a:lnTo>
                  <a:cubicBezTo>
                    <a:pt x="6264" y="2120"/>
                    <a:pt x="6264" y="2263"/>
                    <a:pt x="6240" y="2382"/>
                  </a:cubicBezTo>
                  <a:cubicBezTo>
                    <a:pt x="7026" y="2096"/>
                    <a:pt x="7240" y="1739"/>
                    <a:pt x="7264" y="1429"/>
                  </a:cubicBezTo>
                  <a:cubicBezTo>
                    <a:pt x="7264" y="1262"/>
                    <a:pt x="7216" y="1072"/>
                    <a:pt x="7097" y="929"/>
                  </a:cubicBezTo>
                  <a:cubicBezTo>
                    <a:pt x="7002" y="834"/>
                    <a:pt x="6907" y="762"/>
                    <a:pt x="6788" y="667"/>
                  </a:cubicBezTo>
                  <a:cubicBezTo>
                    <a:pt x="6716" y="596"/>
                    <a:pt x="6597" y="548"/>
                    <a:pt x="6502" y="476"/>
                  </a:cubicBezTo>
                  <a:cubicBezTo>
                    <a:pt x="6359" y="429"/>
                    <a:pt x="6240" y="357"/>
                    <a:pt x="6073" y="334"/>
                  </a:cubicBezTo>
                  <a:cubicBezTo>
                    <a:pt x="5430" y="119"/>
                    <a:pt x="4573" y="0"/>
                    <a:pt x="3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"/>
          <p:cNvSpPr txBox="1"/>
          <p:nvPr>
            <p:ph type="title"/>
          </p:nvPr>
        </p:nvSpPr>
        <p:spPr>
          <a:xfrm>
            <a:off x="717700" y="526975"/>
            <a:ext cx="77085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Otros Alcances Futuros</a:t>
            </a:r>
            <a:endParaRPr/>
          </a:p>
        </p:txBody>
      </p:sp>
      <p:grpSp>
        <p:nvGrpSpPr>
          <p:cNvPr id="607" name="Google Shape;607;p6"/>
          <p:cNvGrpSpPr/>
          <p:nvPr/>
        </p:nvGrpSpPr>
        <p:grpSpPr>
          <a:xfrm>
            <a:off x="1160400" y="1395325"/>
            <a:ext cx="3250500" cy="1409700"/>
            <a:chOff x="1160400" y="1395325"/>
            <a:chExt cx="3250500" cy="1409700"/>
          </a:xfrm>
        </p:grpSpPr>
        <p:sp>
          <p:nvSpPr>
            <p:cNvPr id="608" name="Google Shape;608;p6"/>
            <p:cNvSpPr/>
            <p:nvPr/>
          </p:nvSpPr>
          <p:spPr>
            <a:xfrm>
              <a:off x="1160400" y="1395325"/>
              <a:ext cx="3250500" cy="1409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"/>
            <p:cNvSpPr txBox="1"/>
            <p:nvPr/>
          </p:nvSpPr>
          <p:spPr>
            <a:xfrm>
              <a:off x="1342982" y="1660854"/>
              <a:ext cx="2036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Dashboards/analítica y mantenimiento predictivo (ML)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10" name="Google Shape;610;p6"/>
          <p:cNvGrpSpPr/>
          <p:nvPr/>
        </p:nvGrpSpPr>
        <p:grpSpPr>
          <a:xfrm>
            <a:off x="1146631" y="3127424"/>
            <a:ext cx="3250500" cy="1409700"/>
            <a:chOff x="1160400" y="3108200"/>
            <a:chExt cx="3250500" cy="1409700"/>
          </a:xfrm>
        </p:grpSpPr>
        <p:sp>
          <p:nvSpPr>
            <p:cNvPr id="611" name="Google Shape;611;p6"/>
            <p:cNvSpPr/>
            <p:nvPr/>
          </p:nvSpPr>
          <p:spPr>
            <a:xfrm>
              <a:off x="1160400" y="3108200"/>
              <a:ext cx="3250500" cy="1409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"/>
            <p:cNvSpPr txBox="1"/>
            <p:nvPr/>
          </p:nvSpPr>
          <p:spPr>
            <a:xfrm>
              <a:off x="1356751" y="3373728"/>
              <a:ext cx="2036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Escalamiento a múltiples regiones y cuerpos de bomberos.</a:t>
              </a:r>
              <a:endParaRPr/>
            </a:p>
          </p:txBody>
        </p:sp>
      </p:grpSp>
      <p:grpSp>
        <p:nvGrpSpPr>
          <p:cNvPr id="613" name="Google Shape;613;p6"/>
          <p:cNvGrpSpPr/>
          <p:nvPr/>
        </p:nvGrpSpPr>
        <p:grpSpPr>
          <a:xfrm>
            <a:off x="4733100" y="1389963"/>
            <a:ext cx="3250500" cy="1409700"/>
            <a:chOff x="4733100" y="1395325"/>
            <a:chExt cx="3250500" cy="1409700"/>
          </a:xfrm>
        </p:grpSpPr>
        <p:sp>
          <p:nvSpPr>
            <p:cNvPr id="614" name="Google Shape;614;p6"/>
            <p:cNvSpPr/>
            <p:nvPr/>
          </p:nvSpPr>
          <p:spPr>
            <a:xfrm>
              <a:off x="4733100" y="1395325"/>
              <a:ext cx="3250500" cy="1409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"/>
            <p:cNvSpPr txBox="1"/>
            <p:nvPr/>
          </p:nvSpPr>
          <p:spPr>
            <a:xfrm>
              <a:off x="5018100" y="1666216"/>
              <a:ext cx="2036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Reportes avanzados de rendimiento y costos de mantención.</a:t>
              </a:r>
              <a:endParaRPr/>
            </a:p>
          </p:txBody>
        </p:sp>
      </p:grpSp>
      <p:grpSp>
        <p:nvGrpSpPr>
          <p:cNvPr id="616" name="Google Shape;616;p6"/>
          <p:cNvGrpSpPr/>
          <p:nvPr/>
        </p:nvGrpSpPr>
        <p:grpSpPr>
          <a:xfrm>
            <a:off x="4733100" y="3108200"/>
            <a:ext cx="3250500" cy="1409700"/>
            <a:chOff x="4733100" y="3108200"/>
            <a:chExt cx="3250500" cy="1409700"/>
          </a:xfrm>
        </p:grpSpPr>
        <p:sp>
          <p:nvSpPr>
            <p:cNvPr id="617" name="Google Shape;617;p6"/>
            <p:cNvSpPr/>
            <p:nvPr/>
          </p:nvSpPr>
          <p:spPr>
            <a:xfrm>
              <a:off x="4733100" y="3108200"/>
              <a:ext cx="3250500" cy="1409700"/>
            </a:xfrm>
            <a:prstGeom prst="rect">
              <a:avLst/>
            </a:prstGeom>
            <a:solidFill>
              <a:srgbClr val="000000">
                <a:alpha val="5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"/>
            <p:cNvSpPr txBox="1"/>
            <p:nvPr/>
          </p:nvSpPr>
          <p:spPr>
            <a:xfrm>
              <a:off x="5004330" y="3416071"/>
              <a:ext cx="2036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Posible integración con sistemas de despacho operativo.</a:t>
              </a:r>
              <a:endPara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19" name="Google Shape;6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850" y="1736193"/>
            <a:ext cx="704925" cy="7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350" y="1736200"/>
            <a:ext cx="704925" cy="7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675" y="3367656"/>
            <a:ext cx="929251" cy="92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875" y="3376124"/>
            <a:ext cx="873875" cy="87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"/>
          <p:cNvSpPr txBox="1"/>
          <p:nvPr>
            <p:ph type="title"/>
          </p:nvPr>
        </p:nvSpPr>
        <p:spPr>
          <a:xfrm>
            <a:off x="405466" y="326253"/>
            <a:ext cx="7708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Procesos de Negocio</a:t>
            </a:r>
            <a:endParaRPr/>
          </a:p>
        </p:txBody>
      </p:sp>
      <p:pic>
        <p:nvPicPr>
          <p:cNvPr id="628" name="Google Shape;628;p8"/>
          <p:cNvPicPr preferRelativeResize="0"/>
          <p:nvPr/>
        </p:nvPicPr>
        <p:blipFill rotWithShape="1">
          <a:blip r:embed="rId3">
            <a:alphaModFix/>
          </a:blip>
          <a:srcRect b="21166" l="852" r="19274" t="-1076"/>
          <a:stretch/>
        </p:blipFill>
        <p:spPr>
          <a:xfrm>
            <a:off x="405466" y="967720"/>
            <a:ext cx="8308002" cy="384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"/>
          <p:cNvSpPr txBox="1"/>
          <p:nvPr>
            <p:ph type="title"/>
          </p:nvPr>
        </p:nvSpPr>
        <p:spPr>
          <a:xfrm>
            <a:off x="256783" y="132965"/>
            <a:ext cx="7708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Procesos de Negocio</a:t>
            </a:r>
            <a:endParaRPr/>
          </a:p>
        </p:txBody>
      </p:sp>
      <p:pic>
        <p:nvPicPr>
          <p:cNvPr id="634" name="Google Shape;634;p9"/>
          <p:cNvPicPr preferRelativeResize="0"/>
          <p:nvPr/>
        </p:nvPicPr>
        <p:blipFill rotWithShape="1">
          <a:blip r:embed="rId3">
            <a:alphaModFix/>
          </a:blip>
          <a:srcRect b="19368" l="0" r="3618" t="1360"/>
          <a:stretch/>
        </p:blipFill>
        <p:spPr>
          <a:xfrm>
            <a:off x="256783" y="773150"/>
            <a:ext cx="7627343" cy="417791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9"/>
          <p:cNvSpPr txBox="1"/>
          <p:nvPr/>
        </p:nvSpPr>
        <p:spPr>
          <a:xfrm>
            <a:off x="2865120" y="2689860"/>
            <a:ext cx="468630" cy="276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¿Son validas?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refighter Training Workshop Infographics by Slidesgo">
  <a:themeElements>
    <a:clrScheme name="Simple Light">
      <a:dk1>
        <a:srgbClr val="FFFFFF"/>
      </a:dk1>
      <a:lt1>
        <a:srgbClr val="281F28"/>
      </a:lt1>
      <a:dk2>
        <a:srgbClr val="999999"/>
      </a:dk2>
      <a:lt2>
        <a:srgbClr val="D9D9D9"/>
      </a:lt2>
      <a:accent1>
        <a:srgbClr val="000000"/>
      </a:accent1>
      <a:accent2>
        <a:srgbClr val="C90000"/>
      </a:accent2>
      <a:accent3>
        <a:srgbClr val="D86507"/>
      </a:accent3>
      <a:accent4>
        <a:srgbClr val="F4872F"/>
      </a:accent4>
      <a:accent5>
        <a:srgbClr val="FFDE3B"/>
      </a:accent5>
      <a:accent6>
        <a:srgbClr val="BED9E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Christian Quintanilla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0x01010086EC0FD975435A41AF7AC8D8236C43CA</vt:lpwstr>
  </property>
</Properties>
</file>